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日本呼吸器内視鏡学会</a:t>
            </a:r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6758" y="344762"/>
            <a:ext cx="79248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/>
              <a:t>年次講演会等用　（様式</a:t>
            </a:r>
            <a:r>
              <a:rPr lang="en-US" altLang="ja-JP" sz="2800" b="1" dirty="0"/>
              <a:t>1-A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状態がない時</a:t>
            </a:r>
          </a:p>
        </p:txBody>
      </p:sp>
    </p:spTree>
    <p:extLst>
      <p:ext uri="{BB962C8B-B14F-4D97-AF65-F5344CB8AC3E}">
        <p14:creationId xmlns:p14="http://schemas.microsoft.com/office/powerpoint/2010/main" val="364489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日本呼吸器内視鏡学会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0"/>
            <a:ext cx="829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年次講演会等用　（様式</a:t>
            </a:r>
            <a:r>
              <a:rPr lang="en-US" altLang="ja-JP" sz="2400" b="1" dirty="0"/>
              <a:t>1-A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口頭発表時、申告すべき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023242" y="6331522"/>
            <a:ext cx="8624477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r>
              <a:rPr lang="ja-JP" altLang="ja-JP" b="1" dirty="0">
                <a:solidFill>
                  <a:srgbClr val="FF0000"/>
                </a:solidFill>
              </a:rPr>
              <a:t>（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ja-JP" b="1" dirty="0">
                <a:solidFill>
                  <a:srgbClr val="FF0000"/>
                </a:solidFill>
              </a:rPr>
              <a:t>年前の</a:t>
            </a:r>
            <a:r>
              <a:rPr lang="en-US" altLang="ja-JP" b="1" dirty="0">
                <a:solidFill>
                  <a:srgbClr val="FF0000"/>
                </a:solidFill>
              </a:rPr>
              <a:t>1</a:t>
            </a:r>
            <a:r>
              <a:rPr lang="ja-JP" altLang="ja-JP" b="1" dirty="0">
                <a:solidFill>
                  <a:srgbClr val="FF0000"/>
                </a:solidFill>
              </a:rPr>
              <a:t>月</a:t>
            </a:r>
            <a:r>
              <a:rPr lang="en-US" altLang="ja-JP" b="1" dirty="0">
                <a:solidFill>
                  <a:srgbClr val="FF0000"/>
                </a:solidFill>
              </a:rPr>
              <a:t>1</a:t>
            </a:r>
            <a:r>
              <a:rPr lang="ja-JP" altLang="ja-JP" b="1" dirty="0">
                <a:solidFill>
                  <a:srgbClr val="FF0000"/>
                </a:solidFill>
              </a:rPr>
              <a:t>日～前年</a:t>
            </a:r>
            <a:r>
              <a:rPr lang="en-US" altLang="ja-JP" b="1" dirty="0">
                <a:solidFill>
                  <a:srgbClr val="FF0000"/>
                </a:solidFill>
              </a:rPr>
              <a:t>12</a:t>
            </a:r>
            <a:r>
              <a:rPr lang="ja-JP" altLang="ja-JP" b="1" dirty="0">
                <a:solidFill>
                  <a:srgbClr val="FF0000"/>
                </a:solidFill>
              </a:rPr>
              <a:t>月</a:t>
            </a:r>
            <a:r>
              <a:rPr lang="en-US" altLang="ja-JP" b="1" dirty="0">
                <a:solidFill>
                  <a:srgbClr val="FF0000"/>
                </a:solidFill>
              </a:rPr>
              <a:t>31</a:t>
            </a:r>
            <a:r>
              <a:rPr lang="ja-JP" altLang="ja-JP" b="1" dirty="0">
                <a:solidFill>
                  <a:srgbClr val="FF0000"/>
                </a:solidFill>
              </a:rPr>
              <a:t>日）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267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日本呼吸器内視鏡学会 ＣＯ Ｉ 開示 　 発表者名：　東京一郎、京都次郎、大阪三郎、◎福岡史郎（◎代表者）</vt:lpstr>
      <vt:lpstr>日本呼吸器内視鏡学会 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fujiki hideji</cp:lastModifiedBy>
  <cp:revision>30</cp:revision>
  <cp:lastPrinted>2016-02-29T06:43:51Z</cp:lastPrinted>
  <dcterms:created xsi:type="dcterms:W3CDTF">2015-03-14T19:59:31Z</dcterms:created>
  <dcterms:modified xsi:type="dcterms:W3CDTF">2023-07-24T07:12:45Z</dcterms:modified>
</cp:coreProperties>
</file>