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13"/>
    <a:srgbClr val="A6CE39"/>
    <a:srgbClr val="127B8C"/>
    <a:srgbClr val="17A2B8"/>
    <a:srgbClr val="30A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2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BFEAE1C-46E0-0B9F-57E9-D426345A5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BAA5D4-222E-1064-6455-6D3A6FEE03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FDB5F-0701-4EA9-A936-890496125800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791D930-02F2-58E1-2886-1AD862510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25744-DDDD-4EB9-37F5-BF63135129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FD14D-24A7-4795-9B0B-ADAFF7A9C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98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2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96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CDCA318-3C30-7F27-3E1E-4622EFDEB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6924431" cy="6307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7A5474F-E35B-EB88-0DEC-B61D84189427}"/>
              </a:ext>
            </a:extLst>
          </p:cNvPr>
          <p:cNvSpPr txBox="1">
            <a:spLocks noChangeArrowheads="1"/>
          </p:cNvSpPr>
          <p:nvPr/>
        </p:nvSpPr>
        <p:spPr>
          <a:xfrm>
            <a:off x="125046" y="136390"/>
            <a:ext cx="6799385" cy="15204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z="33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0" lang="en-US" altLang="ja-JP" sz="33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27</a:t>
            </a:r>
            <a:r>
              <a:rPr kumimoji="0" lang="ja-JP" altLang="en-US" sz="33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回日本外科病理学会学術集会</a:t>
            </a:r>
            <a:br>
              <a:rPr kumimoji="0"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en-US" altLang="ja-JP" sz="33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COI </a:t>
            </a:r>
            <a:r>
              <a:rPr kumimoji="0" lang="ja-JP" altLang="en-US" sz="33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開示</a:t>
            </a:r>
            <a:br>
              <a:rPr kumimoji="0" lang="en-US" altLang="ja-JP" sz="4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br>
              <a:rPr kumimoji="0" lang="en-US" altLang="ja-JP" sz="2400" b="1" i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ja-JP" altLang="en-US" sz="2400" b="1" i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筆頭発表者名：　○○　○○</a:t>
            </a:r>
            <a:endParaRPr kumimoji="0" lang="en-US" altLang="ja-JP" sz="2400" b="1" i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854070B-2E9E-46C3-C24B-1C5E8370C08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759271"/>
            <a:ext cx="6924430" cy="4547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kumimoji="0" lang="ja-JP" altLang="en-US" sz="1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演題発表に関連し、開示すべき</a:t>
            </a:r>
            <a:r>
              <a:rPr kumimoji="0" lang="en-US" altLang="ja-JP" sz="1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COI </a:t>
            </a:r>
            <a:r>
              <a:rPr kumimoji="0" lang="ja-JP" altLang="en-US" sz="1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関係にある企業などとして、</a:t>
            </a:r>
            <a:endParaRPr kumimoji="0" lang="en-US" altLang="ja-JP" sz="1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0" lang="ja-JP" altLang="en-US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①顧問：なし</a:t>
            </a:r>
            <a:endParaRPr kumimoji="0" lang="en-US" altLang="ja-JP" sz="17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ja-JP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0" lang="ja-JP" altLang="en-US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②株保有・利益：なし</a:t>
            </a:r>
            <a:endParaRPr kumimoji="0" lang="en-US" altLang="ja-JP" sz="17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ja-JP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0" lang="ja-JP" altLang="en-US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③特許使用料：なし</a:t>
            </a:r>
            <a:endParaRPr kumimoji="0" lang="en-US" altLang="ja-JP" sz="17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ja-JP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0" lang="ja-JP" altLang="en-US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④講演料：なし</a:t>
            </a:r>
            <a:endParaRPr kumimoji="0" lang="en-US" altLang="ja-JP" sz="17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ja-JP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0" lang="ja-JP" altLang="en-US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⑤原稿料：なし</a:t>
            </a:r>
            <a:endParaRPr kumimoji="0" lang="en-US" altLang="ja-JP" sz="17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ja-JP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0" lang="ja-JP" altLang="en-US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⑥受託研究・共同研究費：○○製薬</a:t>
            </a:r>
            <a:endParaRPr kumimoji="0" lang="en-US" altLang="ja-JP" sz="17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ja-JP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0" lang="ja-JP" altLang="en-US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⑦奨学寄付金：○○製薬</a:t>
            </a:r>
            <a:endParaRPr kumimoji="0" lang="en-US" altLang="ja-JP" sz="17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ja-JP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0" lang="ja-JP" altLang="en-US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⑧寄付講座所属：あり（○○製薬）</a:t>
            </a:r>
            <a:endParaRPr kumimoji="0" lang="en-US" altLang="ja-JP" sz="17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ja-JP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0" lang="ja-JP" altLang="en-US" sz="17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⑨贈答品などの報酬：なし</a:t>
            </a:r>
            <a:endParaRPr kumimoji="0" lang="en-US" altLang="ja-JP" sz="17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kumimoji="0" lang="en-US" altLang="ja-JP" sz="20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62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TM02836342[[fn=イオン]]</Template>
  <TotalTime>148</TotalTime>
  <Words>108</Words>
  <Application>Microsoft Office PowerPoint</Application>
  <PresentationFormat>ワイド画面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ns</dc:creator>
  <cp:lastModifiedBy>yokogawa tomoya</cp:lastModifiedBy>
  <cp:revision>52</cp:revision>
  <dcterms:created xsi:type="dcterms:W3CDTF">2022-08-26T09:38:04Z</dcterms:created>
  <dcterms:modified xsi:type="dcterms:W3CDTF">2023-03-24T06:15:38Z</dcterms:modified>
</cp:coreProperties>
</file>