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8" r:id="rId2"/>
    <p:sldId id="260" r:id="rId3"/>
    <p:sldId id="256" r:id="rId4"/>
    <p:sldId id="259" r:id="rId5"/>
    <p:sldId id="262" r:id="rId6"/>
  </p:sldIdLst>
  <p:sldSz cx="9144000" cy="6858000" type="screen4x3"/>
  <p:notesSz cx="6888163" cy="100187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62" autoAdjust="0"/>
  </p:normalViewPr>
  <p:slideViewPr>
    <p:cSldViewPr>
      <p:cViewPr varScale="1">
        <p:scale>
          <a:sx n="109" d="100"/>
          <a:sy n="109" d="100"/>
        </p:scale>
        <p:origin x="167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p:cNvPr>
          <p:cNvSpPr>
            <a:spLocks noGrp="1"/>
          </p:cNvSpPr>
          <p:nvPr>
            <p:ph type="hdr" sz="quarter"/>
          </p:nvPr>
        </p:nvSpPr>
        <p:spPr>
          <a:xfrm>
            <a:off x="0" y="0"/>
            <a:ext cx="2984500" cy="501650"/>
          </a:xfrm>
          <a:prstGeom prst="rect">
            <a:avLst/>
          </a:prstGeom>
        </p:spPr>
        <p:txBody>
          <a:bodyPr vert="horz" lIns="96606" tIns="48303" rIns="96606" bIns="48303" rtlCol="0"/>
          <a:lstStyle>
            <a:lvl1pPr algn="l" eaLnBrk="1" hangingPunct="1">
              <a:defRPr sz="1300"/>
            </a:lvl1pPr>
          </a:lstStyle>
          <a:p>
            <a:pPr>
              <a:defRPr/>
            </a:pPr>
            <a:endParaRPr lang="ja-JP" altLang="en-US"/>
          </a:p>
        </p:txBody>
      </p:sp>
      <p:sp>
        <p:nvSpPr>
          <p:cNvPr id="3" name="日付プレースホルダ 2">
            <a:extLst/>
          </p:cNvPr>
          <p:cNvSpPr>
            <a:spLocks noGrp="1"/>
          </p:cNvSpPr>
          <p:nvPr>
            <p:ph type="dt" sz="quarter" idx="1"/>
          </p:nvPr>
        </p:nvSpPr>
        <p:spPr>
          <a:xfrm>
            <a:off x="3902075" y="0"/>
            <a:ext cx="2984500" cy="501650"/>
          </a:xfrm>
          <a:prstGeom prst="rect">
            <a:avLst/>
          </a:prstGeom>
        </p:spPr>
        <p:txBody>
          <a:bodyPr vert="horz" lIns="96606" tIns="48303" rIns="96606" bIns="48303" rtlCol="0"/>
          <a:lstStyle>
            <a:lvl1pPr algn="r" eaLnBrk="1" hangingPunct="1">
              <a:defRPr sz="1300"/>
            </a:lvl1pPr>
          </a:lstStyle>
          <a:p>
            <a:pPr>
              <a:defRPr/>
            </a:pPr>
            <a:fld id="{57EB1F6B-1A47-4FC5-A936-D24E3A75E1BC}" type="datetimeFigureOut">
              <a:rPr lang="ja-JP" altLang="en-US"/>
              <a:pPr>
                <a:defRPr/>
              </a:pPr>
              <a:t>2022/7/26</a:t>
            </a:fld>
            <a:endParaRPr lang="ja-JP" altLang="en-US"/>
          </a:p>
        </p:txBody>
      </p:sp>
      <p:sp>
        <p:nvSpPr>
          <p:cNvPr id="4" name="フッター プレースホルダ 3">
            <a:extLst/>
          </p:cNvPr>
          <p:cNvSpPr>
            <a:spLocks noGrp="1"/>
          </p:cNvSpPr>
          <p:nvPr>
            <p:ph type="ftr" sz="quarter" idx="2"/>
          </p:nvPr>
        </p:nvSpPr>
        <p:spPr>
          <a:xfrm>
            <a:off x="0" y="9515475"/>
            <a:ext cx="2984500" cy="501650"/>
          </a:xfrm>
          <a:prstGeom prst="rect">
            <a:avLst/>
          </a:prstGeom>
        </p:spPr>
        <p:txBody>
          <a:bodyPr vert="horz" lIns="96606" tIns="48303" rIns="96606" bIns="48303" rtlCol="0" anchor="b"/>
          <a:lstStyle>
            <a:lvl1pPr algn="l" eaLnBrk="1" hangingPunct="1">
              <a:defRPr sz="1300"/>
            </a:lvl1pPr>
          </a:lstStyle>
          <a:p>
            <a:pPr>
              <a:defRPr/>
            </a:pPr>
            <a:endParaRPr lang="ja-JP" altLang="en-US"/>
          </a:p>
        </p:txBody>
      </p:sp>
      <p:sp>
        <p:nvSpPr>
          <p:cNvPr id="5" name="スライド番号プレースホルダ 4">
            <a:extLst/>
          </p:cNvPr>
          <p:cNvSpPr>
            <a:spLocks noGrp="1"/>
          </p:cNvSpPr>
          <p:nvPr>
            <p:ph type="sldNum" sz="quarter" idx="3"/>
          </p:nvPr>
        </p:nvSpPr>
        <p:spPr>
          <a:xfrm>
            <a:off x="3902075" y="9515475"/>
            <a:ext cx="2984500" cy="501650"/>
          </a:xfrm>
          <a:prstGeom prst="rect">
            <a:avLst/>
          </a:prstGeom>
        </p:spPr>
        <p:txBody>
          <a:bodyPr vert="horz" wrap="square" lIns="96606" tIns="48303" rIns="96606" bIns="48303" numCol="1" anchor="b" anchorCtr="0" compatLnSpc="1">
            <a:prstTxWarp prst="textNoShape">
              <a:avLst/>
            </a:prstTxWarp>
          </a:bodyPr>
          <a:lstStyle>
            <a:lvl1pPr algn="r" eaLnBrk="1" hangingPunct="1">
              <a:defRPr sz="1300"/>
            </a:lvl1pPr>
          </a:lstStyle>
          <a:p>
            <a:pPr>
              <a:defRPr/>
            </a:pPr>
            <a:fld id="{65FD52D3-BBDA-4F4A-A581-3B720FEDBC43}" type="slidenum">
              <a:rPr lang="ja-JP" altLang="en-US"/>
              <a:pPr>
                <a:defRPr/>
              </a:pPr>
              <a:t>‹#›</a:t>
            </a:fld>
            <a:endParaRPr lang="ja-JP" altLang="en-US"/>
          </a:p>
        </p:txBody>
      </p:sp>
    </p:spTree>
    <p:extLst>
      <p:ext uri="{BB962C8B-B14F-4D97-AF65-F5344CB8AC3E}">
        <p14:creationId xmlns:p14="http://schemas.microsoft.com/office/powerpoint/2010/main" val="2171220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p:cNvPr>
          <p:cNvSpPr>
            <a:spLocks noGrp="1"/>
          </p:cNvSpPr>
          <p:nvPr>
            <p:ph type="hdr" sz="quarter"/>
          </p:nvPr>
        </p:nvSpPr>
        <p:spPr>
          <a:xfrm>
            <a:off x="0" y="0"/>
            <a:ext cx="2984500" cy="503238"/>
          </a:xfrm>
          <a:prstGeom prst="rect">
            <a:avLst/>
          </a:prstGeom>
        </p:spPr>
        <p:txBody>
          <a:bodyPr vert="horz" lIns="96606" tIns="48303" rIns="96606" bIns="48303" rtlCol="0"/>
          <a:lstStyle>
            <a:lvl1pPr algn="l">
              <a:defRPr sz="1300"/>
            </a:lvl1pPr>
          </a:lstStyle>
          <a:p>
            <a:pPr>
              <a:defRPr/>
            </a:pPr>
            <a:endParaRPr lang="ja-JP" altLang="en-US"/>
          </a:p>
        </p:txBody>
      </p:sp>
      <p:sp>
        <p:nvSpPr>
          <p:cNvPr id="3" name="日付プレースホルダー 2">
            <a:extLst/>
          </p:cNvPr>
          <p:cNvSpPr>
            <a:spLocks noGrp="1"/>
          </p:cNvSpPr>
          <p:nvPr>
            <p:ph type="dt" idx="1"/>
          </p:nvPr>
        </p:nvSpPr>
        <p:spPr>
          <a:xfrm>
            <a:off x="3902075" y="0"/>
            <a:ext cx="2984500" cy="503238"/>
          </a:xfrm>
          <a:prstGeom prst="rect">
            <a:avLst/>
          </a:prstGeom>
        </p:spPr>
        <p:txBody>
          <a:bodyPr vert="horz" lIns="96606" tIns="48303" rIns="96606" bIns="48303" rtlCol="0"/>
          <a:lstStyle>
            <a:lvl1pPr algn="r">
              <a:defRPr sz="1300"/>
            </a:lvl1pPr>
          </a:lstStyle>
          <a:p>
            <a:pPr>
              <a:defRPr/>
            </a:pPr>
            <a:fld id="{268C41B2-33A2-474B-AD47-E06907D48D80}" type="datetimeFigureOut">
              <a:rPr lang="ja-JP" altLang="en-US"/>
              <a:pPr>
                <a:defRPr/>
              </a:pPr>
              <a:t>2022/7/26</a:t>
            </a:fld>
            <a:endParaRPr lang="ja-JP" altLang="en-US"/>
          </a:p>
        </p:txBody>
      </p:sp>
      <p:sp>
        <p:nvSpPr>
          <p:cNvPr id="4" name="スライド イメージ プレースホルダー 3">
            <a:extLst/>
          </p:cNvPr>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06" tIns="48303" rIns="96606" bIns="48303" rtlCol="0" anchor="ctr"/>
          <a:lstStyle/>
          <a:p>
            <a:pPr lvl="0"/>
            <a:endParaRPr lang="ja-JP" altLang="en-US" noProof="0"/>
          </a:p>
        </p:txBody>
      </p:sp>
      <p:sp>
        <p:nvSpPr>
          <p:cNvPr id="5" name="ノート プレースホルダー 4">
            <a:extLst/>
          </p:cNvPr>
          <p:cNvSpPr>
            <a:spLocks noGrp="1"/>
          </p:cNvSpPr>
          <p:nvPr>
            <p:ph type="body" sz="quarter" idx="3"/>
          </p:nvPr>
        </p:nvSpPr>
        <p:spPr>
          <a:xfrm>
            <a:off x="688975" y="4821238"/>
            <a:ext cx="5510213" cy="3944937"/>
          </a:xfrm>
          <a:prstGeom prst="rect">
            <a:avLst/>
          </a:prstGeom>
        </p:spPr>
        <p:txBody>
          <a:bodyPr vert="horz" lIns="96606" tIns="48303" rIns="96606" bIns="48303"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p:cNvPr>
          <p:cNvSpPr>
            <a:spLocks noGrp="1"/>
          </p:cNvSpPr>
          <p:nvPr>
            <p:ph type="ftr" sz="quarter" idx="4"/>
          </p:nvPr>
        </p:nvSpPr>
        <p:spPr>
          <a:xfrm>
            <a:off x="0" y="9515475"/>
            <a:ext cx="2984500" cy="503238"/>
          </a:xfrm>
          <a:prstGeom prst="rect">
            <a:avLst/>
          </a:prstGeom>
        </p:spPr>
        <p:txBody>
          <a:bodyPr vert="horz" lIns="96606" tIns="48303" rIns="96606" bIns="48303" rtlCol="0" anchor="b"/>
          <a:lstStyle>
            <a:lvl1pPr algn="l">
              <a:defRPr sz="1300"/>
            </a:lvl1pPr>
          </a:lstStyle>
          <a:p>
            <a:pPr>
              <a:defRPr/>
            </a:pPr>
            <a:endParaRPr lang="ja-JP" altLang="en-US"/>
          </a:p>
        </p:txBody>
      </p:sp>
      <p:sp>
        <p:nvSpPr>
          <p:cNvPr id="7" name="スライド番号プレースホルダー 6">
            <a:extLst/>
          </p:cNvPr>
          <p:cNvSpPr>
            <a:spLocks noGrp="1"/>
          </p:cNvSpPr>
          <p:nvPr>
            <p:ph type="sldNum" sz="quarter" idx="5"/>
          </p:nvPr>
        </p:nvSpPr>
        <p:spPr>
          <a:xfrm>
            <a:off x="3902075" y="9515475"/>
            <a:ext cx="2984500" cy="503238"/>
          </a:xfrm>
          <a:prstGeom prst="rect">
            <a:avLst/>
          </a:prstGeom>
        </p:spPr>
        <p:txBody>
          <a:bodyPr vert="horz" lIns="96606" tIns="48303" rIns="96606" bIns="48303" rtlCol="0" anchor="b"/>
          <a:lstStyle>
            <a:lvl1pPr algn="r">
              <a:defRPr sz="1300"/>
            </a:lvl1pPr>
          </a:lstStyle>
          <a:p>
            <a:pPr>
              <a:defRPr/>
            </a:pPr>
            <a:fld id="{C47BBDB2-F7DD-463E-849A-E8810156470E}" type="slidenum">
              <a:rPr lang="ja-JP" altLang="en-US"/>
              <a:pPr>
                <a:defRPr/>
              </a:pPr>
              <a:t>‹#›</a:t>
            </a:fld>
            <a:endParaRPr lang="ja-JP" altLang="en-US"/>
          </a:p>
        </p:txBody>
      </p:sp>
    </p:spTree>
    <p:extLst>
      <p:ext uri="{BB962C8B-B14F-4D97-AF65-F5344CB8AC3E}">
        <p14:creationId xmlns:p14="http://schemas.microsoft.com/office/powerpoint/2010/main" val="29061930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7172" name="スライド番号プレースホルダー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84225" indent="-301625">
              <a:defRPr kumimoji="1">
                <a:solidFill>
                  <a:schemeClr val="tx1"/>
                </a:solidFill>
                <a:latin typeface="Arial" panose="020B0604020202020204" pitchFamily="34" charset="0"/>
                <a:ea typeface="ＭＳ Ｐゴシック" panose="020B0600070205080204" pitchFamily="50" charset="-128"/>
              </a:defRPr>
            </a:lvl2pPr>
            <a:lvl3pPr marL="1206500" indent="-241300">
              <a:defRPr kumimoji="1">
                <a:solidFill>
                  <a:schemeClr val="tx1"/>
                </a:solidFill>
                <a:latin typeface="Arial" panose="020B0604020202020204" pitchFamily="34" charset="0"/>
                <a:ea typeface="ＭＳ Ｐゴシック" panose="020B0600070205080204" pitchFamily="50" charset="-128"/>
              </a:defRPr>
            </a:lvl3pPr>
            <a:lvl4pPr marL="1689100" indent="-241300">
              <a:defRPr kumimoji="1">
                <a:solidFill>
                  <a:schemeClr val="tx1"/>
                </a:solidFill>
                <a:latin typeface="Arial" panose="020B0604020202020204" pitchFamily="34" charset="0"/>
                <a:ea typeface="ＭＳ Ｐゴシック" panose="020B0600070205080204" pitchFamily="50" charset="-128"/>
              </a:defRPr>
            </a:lvl4pPr>
            <a:lvl5pPr marL="2173288" indent="-241300">
              <a:defRPr kumimoji="1">
                <a:solidFill>
                  <a:schemeClr val="tx1"/>
                </a:solidFill>
                <a:latin typeface="Arial" panose="020B0604020202020204" pitchFamily="34" charset="0"/>
                <a:ea typeface="ＭＳ Ｐゴシック" panose="020B0600070205080204" pitchFamily="50" charset="-128"/>
              </a:defRPr>
            </a:lvl5pPr>
            <a:lvl6pPr marL="26304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76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448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020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6518B6B-7846-4976-91AC-0CA05129B827}" type="slidenum">
              <a:rPr lang="ja-JP" altLang="en-US" smtClean="0"/>
              <a:pPr/>
              <a:t>3</a:t>
            </a:fld>
            <a:endParaRPr lang="ja-JP" altLang="en-US" smtClean="0"/>
          </a:p>
        </p:txBody>
      </p:sp>
    </p:spTree>
    <p:extLst>
      <p:ext uri="{BB962C8B-B14F-4D97-AF65-F5344CB8AC3E}">
        <p14:creationId xmlns:p14="http://schemas.microsoft.com/office/powerpoint/2010/main" val="638105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p:cNvPr>
          <p:cNvSpPr>
            <a:spLocks noGrp="1"/>
          </p:cNvSpPr>
          <p:nvPr>
            <p:ph type="dt" sz="half" idx="10"/>
          </p:nvPr>
        </p:nvSpPr>
        <p:spPr/>
        <p:txBody>
          <a:bodyPr/>
          <a:lstStyle>
            <a:lvl1pPr>
              <a:defRPr/>
            </a:lvl1pPr>
          </a:lstStyle>
          <a:p>
            <a:pPr>
              <a:defRPr/>
            </a:pPr>
            <a:fld id="{B0205D93-16D3-43C2-B436-ADFEA1B61323}" type="datetimeFigureOut">
              <a:rPr lang="ja-JP" altLang="en-US"/>
              <a:pPr>
                <a:defRPr/>
              </a:pPr>
              <a:t>2022/7/26</a:t>
            </a:fld>
            <a:endParaRPr lang="ja-JP" altLang="en-US"/>
          </a:p>
        </p:txBody>
      </p:sp>
      <p:sp>
        <p:nvSpPr>
          <p:cNvPr id="5" name="フッター プレースホルダ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p:cNvPr>
          <p:cNvSpPr>
            <a:spLocks noGrp="1"/>
          </p:cNvSpPr>
          <p:nvPr>
            <p:ph type="sldNum" sz="quarter" idx="12"/>
          </p:nvPr>
        </p:nvSpPr>
        <p:spPr/>
        <p:txBody>
          <a:bodyPr/>
          <a:lstStyle>
            <a:lvl1pPr>
              <a:defRPr/>
            </a:lvl1pPr>
          </a:lstStyle>
          <a:p>
            <a:pPr>
              <a:defRPr/>
            </a:pPr>
            <a:fld id="{DC62BCE0-1A08-4215-AFDF-B8C3AB4A9D80}" type="slidenum">
              <a:rPr lang="ja-JP" altLang="en-US"/>
              <a:pPr>
                <a:defRPr/>
              </a:pPr>
              <a:t>‹#›</a:t>
            </a:fld>
            <a:endParaRPr lang="ja-JP" altLang="en-US"/>
          </a:p>
        </p:txBody>
      </p:sp>
    </p:spTree>
    <p:extLst>
      <p:ext uri="{BB962C8B-B14F-4D97-AF65-F5344CB8AC3E}">
        <p14:creationId xmlns:p14="http://schemas.microsoft.com/office/powerpoint/2010/main" val="2318908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p:cNvPr>
          <p:cNvSpPr>
            <a:spLocks noGrp="1"/>
          </p:cNvSpPr>
          <p:nvPr>
            <p:ph type="dt" sz="half" idx="10"/>
          </p:nvPr>
        </p:nvSpPr>
        <p:spPr/>
        <p:txBody>
          <a:bodyPr/>
          <a:lstStyle>
            <a:lvl1pPr>
              <a:defRPr/>
            </a:lvl1pPr>
          </a:lstStyle>
          <a:p>
            <a:pPr>
              <a:defRPr/>
            </a:pPr>
            <a:fld id="{742F7360-62F2-40DC-9C59-1BCDF3CF055D}" type="datetimeFigureOut">
              <a:rPr lang="ja-JP" altLang="en-US"/>
              <a:pPr>
                <a:defRPr/>
              </a:pPr>
              <a:t>2022/7/26</a:t>
            </a:fld>
            <a:endParaRPr lang="ja-JP" altLang="en-US"/>
          </a:p>
        </p:txBody>
      </p:sp>
      <p:sp>
        <p:nvSpPr>
          <p:cNvPr id="5" name="フッター プレースホルダ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p:cNvPr>
          <p:cNvSpPr>
            <a:spLocks noGrp="1"/>
          </p:cNvSpPr>
          <p:nvPr>
            <p:ph type="sldNum" sz="quarter" idx="12"/>
          </p:nvPr>
        </p:nvSpPr>
        <p:spPr/>
        <p:txBody>
          <a:bodyPr/>
          <a:lstStyle>
            <a:lvl1pPr>
              <a:defRPr/>
            </a:lvl1pPr>
          </a:lstStyle>
          <a:p>
            <a:pPr>
              <a:defRPr/>
            </a:pPr>
            <a:fld id="{91ACC8D8-A298-4CE4-B908-8F9DFA232EED}" type="slidenum">
              <a:rPr lang="ja-JP" altLang="en-US"/>
              <a:pPr>
                <a:defRPr/>
              </a:pPr>
              <a:t>‹#›</a:t>
            </a:fld>
            <a:endParaRPr lang="ja-JP" altLang="en-US"/>
          </a:p>
        </p:txBody>
      </p:sp>
    </p:spTree>
    <p:extLst>
      <p:ext uri="{BB962C8B-B14F-4D97-AF65-F5344CB8AC3E}">
        <p14:creationId xmlns:p14="http://schemas.microsoft.com/office/powerpoint/2010/main" val="2823411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p:cNvPr>
          <p:cNvSpPr>
            <a:spLocks noGrp="1"/>
          </p:cNvSpPr>
          <p:nvPr>
            <p:ph type="dt" sz="half" idx="10"/>
          </p:nvPr>
        </p:nvSpPr>
        <p:spPr/>
        <p:txBody>
          <a:bodyPr/>
          <a:lstStyle>
            <a:lvl1pPr>
              <a:defRPr/>
            </a:lvl1pPr>
          </a:lstStyle>
          <a:p>
            <a:pPr>
              <a:defRPr/>
            </a:pPr>
            <a:fld id="{468F6903-F3D0-4651-BCD7-914CFF3BEF5A}" type="datetimeFigureOut">
              <a:rPr lang="ja-JP" altLang="en-US"/>
              <a:pPr>
                <a:defRPr/>
              </a:pPr>
              <a:t>2022/7/26</a:t>
            </a:fld>
            <a:endParaRPr lang="ja-JP" altLang="en-US"/>
          </a:p>
        </p:txBody>
      </p:sp>
      <p:sp>
        <p:nvSpPr>
          <p:cNvPr id="5" name="フッター プレースホルダ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p:cNvPr>
          <p:cNvSpPr>
            <a:spLocks noGrp="1"/>
          </p:cNvSpPr>
          <p:nvPr>
            <p:ph type="sldNum" sz="quarter" idx="12"/>
          </p:nvPr>
        </p:nvSpPr>
        <p:spPr/>
        <p:txBody>
          <a:bodyPr/>
          <a:lstStyle>
            <a:lvl1pPr>
              <a:defRPr/>
            </a:lvl1pPr>
          </a:lstStyle>
          <a:p>
            <a:pPr>
              <a:defRPr/>
            </a:pPr>
            <a:fld id="{E347FB26-D009-4D24-9B6A-5538123048F5}" type="slidenum">
              <a:rPr lang="ja-JP" altLang="en-US"/>
              <a:pPr>
                <a:defRPr/>
              </a:pPr>
              <a:t>‹#›</a:t>
            </a:fld>
            <a:endParaRPr lang="ja-JP" altLang="en-US"/>
          </a:p>
        </p:txBody>
      </p:sp>
    </p:spTree>
    <p:extLst>
      <p:ext uri="{BB962C8B-B14F-4D97-AF65-F5344CB8AC3E}">
        <p14:creationId xmlns:p14="http://schemas.microsoft.com/office/powerpoint/2010/main" val="2166945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p:cNvPr>
          <p:cNvSpPr>
            <a:spLocks noGrp="1"/>
          </p:cNvSpPr>
          <p:nvPr>
            <p:ph type="dt" sz="half" idx="10"/>
          </p:nvPr>
        </p:nvSpPr>
        <p:spPr/>
        <p:txBody>
          <a:bodyPr/>
          <a:lstStyle>
            <a:lvl1pPr>
              <a:defRPr/>
            </a:lvl1pPr>
          </a:lstStyle>
          <a:p>
            <a:pPr>
              <a:defRPr/>
            </a:pPr>
            <a:fld id="{B3386A8B-3519-46D1-8425-8F340B733C14}" type="datetimeFigureOut">
              <a:rPr lang="ja-JP" altLang="en-US"/>
              <a:pPr>
                <a:defRPr/>
              </a:pPr>
              <a:t>2022/7/26</a:t>
            </a:fld>
            <a:endParaRPr lang="ja-JP" altLang="en-US"/>
          </a:p>
        </p:txBody>
      </p:sp>
      <p:sp>
        <p:nvSpPr>
          <p:cNvPr id="5" name="フッター プレースホルダ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p:cNvPr>
          <p:cNvSpPr>
            <a:spLocks noGrp="1"/>
          </p:cNvSpPr>
          <p:nvPr>
            <p:ph type="sldNum" sz="quarter" idx="12"/>
          </p:nvPr>
        </p:nvSpPr>
        <p:spPr/>
        <p:txBody>
          <a:bodyPr/>
          <a:lstStyle>
            <a:lvl1pPr>
              <a:defRPr/>
            </a:lvl1pPr>
          </a:lstStyle>
          <a:p>
            <a:pPr>
              <a:defRPr/>
            </a:pPr>
            <a:fld id="{2B050DD9-C164-403C-9594-B54370031DC9}" type="slidenum">
              <a:rPr lang="ja-JP" altLang="en-US"/>
              <a:pPr>
                <a:defRPr/>
              </a:pPr>
              <a:t>‹#›</a:t>
            </a:fld>
            <a:endParaRPr lang="ja-JP" altLang="en-US"/>
          </a:p>
        </p:txBody>
      </p:sp>
    </p:spTree>
    <p:extLst>
      <p:ext uri="{BB962C8B-B14F-4D97-AF65-F5344CB8AC3E}">
        <p14:creationId xmlns:p14="http://schemas.microsoft.com/office/powerpoint/2010/main" val="1111909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p:cNvPr>
          <p:cNvSpPr>
            <a:spLocks noGrp="1"/>
          </p:cNvSpPr>
          <p:nvPr>
            <p:ph type="dt" sz="half" idx="10"/>
          </p:nvPr>
        </p:nvSpPr>
        <p:spPr/>
        <p:txBody>
          <a:bodyPr/>
          <a:lstStyle>
            <a:lvl1pPr>
              <a:defRPr/>
            </a:lvl1pPr>
          </a:lstStyle>
          <a:p>
            <a:pPr>
              <a:defRPr/>
            </a:pPr>
            <a:fld id="{4030651C-6DD9-4ABE-A5AD-0EA18E0EBACB}" type="datetimeFigureOut">
              <a:rPr lang="ja-JP" altLang="en-US"/>
              <a:pPr>
                <a:defRPr/>
              </a:pPr>
              <a:t>2022/7/26</a:t>
            </a:fld>
            <a:endParaRPr lang="ja-JP" altLang="en-US"/>
          </a:p>
        </p:txBody>
      </p:sp>
      <p:sp>
        <p:nvSpPr>
          <p:cNvPr id="5" name="フッター プレースホルダ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p:cNvPr>
          <p:cNvSpPr>
            <a:spLocks noGrp="1"/>
          </p:cNvSpPr>
          <p:nvPr>
            <p:ph type="sldNum" sz="quarter" idx="12"/>
          </p:nvPr>
        </p:nvSpPr>
        <p:spPr/>
        <p:txBody>
          <a:bodyPr/>
          <a:lstStyle>
            <a:lvl1pPr>
              <a:defRPr/>
            </a:lvl1pPr>
          </a:lstStyle>
          <a:p>
            <a:pPr>
              <a:defRPr/>
            </a:pPr>
            <a:fld id="{C22CE672-7B09-4D1B-B670-99341999F213}" type="slidenum">
              <a:rPr lang="ja-JP" altLang="en-US"/>
              <a:pPr>
                <a:defRPr/>
              </a:pPr>
              <a:t>‹#›</a:t>
            </a:fld>
            <a:endParaRPr lang="ja-JP" altLang="en-US"/>
          </a:p>
        </p:txBody>
      </p:sp>
    </p:spTree>
    <p:extLst>
      <p:ext uri="{BB962C8B-B14F-4D97-AF65-F5344CB8AC3E}">
        <p14:creationId xmlns:p14="http://schemas.microsoft.com/office/powerpoint/2010/main" val="134290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p:cNvPr>
          <p:cNvSpPr>
            <a:spLocks noGrp="1"/>
          </p:cNvSpPr>
          <p:nvPr>
            <p:ph type="dt" sz="half" idx="10"/>
          </p:nvPr>
        </p:nvSpPr>
        <p:spPr/>
        <p:txBody>
          <a:bodyPr/>
          <a:lstStyle>
            <a:lvl1pPr>
              <a:defRPr/>
            </a:lvl1pPr>
          </a:lstStyle>
          <a:p>
            <a:pPr>
              <a:defRPr/>
            </a:pPr>
            <a:fld id="{63AD6841-7EAA-45F9-AAF4-8030DA43D853}" type="datetimeFigureOut">
              <a:rPr lang="ja-JP" altLang="en-US"/>
              <a:pPr>
                <a:defRPr/>
              </a:pPr>
              <a:t>2022/7/26</a:t>
            </a:fld>
            <a:endParaRPr lang="ja-JP" altLang="en-US"/>
          </a:p>
        </p:txBody>
      </p:sp>
      <p:sp>
        <p:nvSpPr>
          <p:cNvPr id="6" name="フッター プレースホルダ 4">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p:cNvPr>
          <p:cNvSpPr>
            <a:spLocks noGrp="1"/>
          </p:cNvSpPr>
          <p:nvPr>
            <p:ph type="sldNum" sz="quarter" idx="12"/>
          </p:nvPr>
        </p:nvSpPr>
        <p:spPr/>
        <p:txBody>
          <a:bodyPr/>
          <a:lstStyle>
            <a:lvl1pPr>
              <a:defRPr/>
            </a:lvl1pPr>
          </a:lstStyle>
          <a:p>
            <a:pPr>
              <a:defRPr/>
            </a:pPr>
            <a:fld id="{6D84AB5F-DF60-46FF-936C-2043A748F875}" type="slidenum">
              <a:rPr lang="ja-JP" altLang="en-US"/>
              <a:pPr>
                <a:defRPr/>
              </a:pPr>
              <a:t>‹#›</a:t>
            </a:fld>
            <a:endParaRPr lang="ja-JP" altLang="en-US"/>
          </a:p>
        </p:txBody>
      </p:sp>
    </p:spTree>
    <p:extLst>
      <p:ext uri="{BB962C8B-B14F-4D97-AF65-F5344CB8AC3E}">
        <p14:creationId xmlns:p14="http://schemas.microsoft.com/office/powerpoint/2010/main" val="169610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p:cNvPr>
          <p:cNvSpPr>
            <a:spLocks noGrp="1"/>
          </p:cNvSpPr>
          <p:nvPr>
            <p:ph type="dt" sz="half" idx="10"/>
          </p:nvPr>
        </p:nvSpPr>
        <p:spPr/>
        <p:txBody>
          <a:bodyPr/>
          <a:lstStyle>
            <a:lvl1pPr>
              <a:defRPr/>
            </a:lvl1pPr>
          </a:lstStyle>
          <a:p>
            <a:pPr>
              <a:defRPr/>
            </a:pPr>
            <a:fld id="{658E3C77-7AEB-40CF-81BC-6BFF0F943DAE}" type="datetimeFigureOut">
              <a:rPr lang="ja-JP" altLang="en-US"/>
              <a:pPr>
                <a:defRPr/>
              </a:pPr>
              <a:t>2022/7/26</a:t>
            </a:fld>
            <a:endParaRPr lang="ja-JP" altLang="en-US"/>
          </a:p>
        </p:txBody>
      </p:sp>
      <p:sp>
        <p:nvSpPr>
          <p:cNvPr id="8" name="フッター プレースホルダ 4">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p:cNvPr>
          <p:cNvSpPr>
            <a:spLocks noGrp="1"/>
          </p:cNvSpPr>
          <p:nvPr>
            <p:ph type="sldNum" sz="quarter" idx="12"/>
          </p:nvPr>
        </p:nvSpPr>
        <p:spPr/>
        <p:txBody>
          <a:bodyPr/>
          <a:lstStyle>
            <a:lvl1pPr>
              <a:defRPr/>
            </a:lvl1pPr>
          </a:lstStyle>
          <a:p>
            <a:pPr>
              <a:defRPr/>
            </a:pPr>
            <a:fld id="{A75726FA-730A-4953-AB7D-130E525194F9}" type="slidenum">
              <a:rPr lang="ja-JP" altLang="en-US"/>
              <a:pPr>
                <a:defRPr/>
              </a:pPr>
              <a:t>‹#›</a:t>
            </a:fld>
            <a:endParaRPr lang="ja-JP" altLang="en-US"/>
          </a:p>
        </p:txBody>
      </p:sp>
    </p:spTree>
    <p:extLst>
      <p:ext uri="{BB962C8B-B14F-4D97-AF65-F5344CB8AC3E}">
        <p14:creationId xmlns:p14="http://schemas.microsoft.com/office/powerpoint/2010/main" val="1751034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p:cNvPr>
          <p:cNvSpPr>
            <a:spLocks noGrp="1"/>
          </p:cNvSpPr>
          <p:nvPr>
            <p:ph type="dt" sz="half" idx="10"/>
          </p:nvPr>
        </p:nvSpPr>
        <p:spPr/>
        <p:txBody>
          <a:bodyPr/>
          <a:lstStyle>
            <a:lvl1pPr>
              <a:defRPr/>
            </a:lvl1pPr>
          </a:lstStyle>
          <a:p>
            <a:pPr>
              <a:defRPr/>
            </a:pPr>
            <a:fld id="{E5E9BC0A-6479-4F95-9D7C-D431FA953560}" type="datetimeFigureOut">
              <a:rPr lang="ja-JP" altLang="en-US"/>
              <a:pPr>
                <a:defRPr/>
              </a:pPr>
              <a:t>2022/7/26</a:t>
            </a:fld>
            <a:endParaRPr lang="ja-JP" altLang="en-US"/>
          </a:p>
        </p:txBody>
      </p:sp>
      <p:sp>
        <p:nvSpPr>
          <p:cNvPr id="4" name="フッター プレースホルダ 4">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p:cNvPr>
          <p:cNvSpPr>
            <a:spLocks noGrp="1"/>
          </p:cNvSpPr>
          <p:nvPr>
            <p:ph type="sldNum" sz="quarter" idx="12"/>
          </p:nvPr>
        </p:nvSpPr>
        <p:spPr/>
        <p:txBody>
          <a:bodyPr/>
          <a:lstStyle>
            <a:lvl1pPr>
              <a:defRPr/>
            </a:lvl1pPr>
          </a:lstStyle>
          <a:p>
            <a:pPr>
              <a:defRPr/>
            </a:pPr>
            <a:fld id="{8A004D4D-C9C9-4B29-8547-0A32BCB4D321}" type="slidenum">
              <a:rPr lang="ja-JP" altLang="en-US"/>
              <a:pPr>
                <a:defRPr/>
              </a:pPr>
              <a:t>‹#›</a:t>
            </a:fld>
            <a:endParaRPr lang="ja-JP" altLang="en-US"/>
          </a:p>
        </p:txBody>
      </p:sp>
    </p:spTree>
    <p:extLst>
      <p:ext uri="{BB962C8B-B14F-4D97-AF65-F5344CB8AC3E}">
        <p14:creationId xmlns:p14="http://schemas.microsoft.com/office/powerpoint/2010/main" val="320598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p:cNvPr>
          <p:cNvSpPr>
            <a:spLocks noGrp="1"/>
          </p:cNvSpPr>
          <p:nvPr>
            <p:ph type="dt" sz="half" idx="10"/>
          </p:nvPr>
        </p:nvSpPr>
        <p:spPr/>
        <p:txBody>
          <a:bodyPr/>
          <a:lstStyle>
            <a:lvl1pPr>
              <a:defRPr/>
            </a:lvl1pPr>
          </a:lstStyle>
          <a:p>
            <a:pPr>
              <a:defRPr/>
            </a:pPr>
            <a:fld id="{62FDD050-AF4F-4375-B812-60A712DE9450}" type="datetimeFigureOut">
              <a:rPr lang="ja-JP" altLang="en-US"/>
              <a:pPr>
                <a:defRPr/>
              </a:pPr>
              <a:t>2022/7/26</a:t>
            </a:fld>
            <a:endParaRPr lang="ja-JP" altLang="en-US"/>
          </a:p>
        </p:txBody>
      </p:sp>
      <p:sp>
        <p:nvSpPr>
          <p:cNvPr id="3" name="フッター プレースホルダ 4">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p:cNvPr>
          <p:cNvSpPr>
            <a:spLocks noGrp="1"/>
          </p:cNvSpPr>
          <p:nvPr>
            <p:ph type="sldNum" sz="quarter" idx="12"/>
          </p:nvPr>
        </p:nvSpPr>
        <p:spPr/>
        <p:txBody>
          <a:bodyPr/>
          <a:lstStyle>
            <a:lvl1pPr>
              <a:defRPr/>
            </a:lvl1pPr>
          </a:lstStyle>
          <a:p>
            <a:pPr>
              <a:defRPr/>
            </a:pPr>
            <a:fld id="{3E7DF3F5-EB3A-47BE-8E53-989832259451}" type="slidenum">
              <a:rPr lang="ja-JP" altLang="en-US"/>
              <a:pPr>
                <a:defRPr/>
              </a:pPr>
              <a:t>‹#›</a:t>
            </a:fld>
            <a:endParaRPr lang="ja-JP" altLang="en-US"/>
          </a:p>
        </p:txBody>
      </p:sp>
    </p:spTree>
    <p:extLst>
      <p:ext uri="{BB962C8B-B14F-4D97-AF65-F5344CB8AC3E}">
        <p14:creationId xmlns:p14="http://schemas.microsoft.com/office/powerpoint/2010/main" val="287471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p:cNvPr>
          <p:cNvSpPr>
            <a:spLocks noGrp="1"/>
          </p:cNvSpPr>
          <p:nvPr>
            <p:ph type="dt" sz="half" idx="10"/>
          </p:nvPr>
        </p:nvSpPr>
        <p:spPr/>
        <p:txBody>
          <a:bodyPr/>
          <a:lstStyle>
            <a:lvl1pPr>
              <a:defRPr/>
            </a:lvl1pPr>
          </a:lstStyle>
          <a:p>
            <a:pPr>
              <a:defRPr/>
            </a:pPr>
            <a:fld id="{191838E4-96A2-4C77-8B4E-2EA7013B98D1}" type="datetimeFigureOut">
              <a:rPr lang="ja-JP" altLang="en-US"/>
              <a:pPr>
                <a:defRPr/>
              </a:pPr>
              <a:t>2022/7/26</a:t>
            </a:fld>
            <a:endParaRPr lang="ja-JP" altLang="en-US"/>
          </a:p>
        </p:txBody>
      </p:sp>
      <p:sp>
        <p:nvSpPr>
          <p:cNvPr id="6" name="フッター プレースホルダ 4">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p:cNvPr>
          <p:cNvSpPr>
            <a:spLocks noGrp="1"/>
          </p:cNvSpPr>
          <p:nvPr>
            <p:ph type="sldNum" sz="quarter" idx="12"/>
          </p:nvPr>
        </p:nvSpPr>
        <p:spPr/>
        <p:txBody>
          <a:bodyPr/>
          <a:lstStyle>
            <a:lvl1pPr>
              <a:defRPr/>
            </a:lvl1pPr>
          </a:lstStyle>
          <a:p>
            <a:pPr>
              <a:defRPr/>
            </a:pPr>
            <a:fld id="{C2A5C9BA-0CA7-4AEE-AF56-41C0B484E281}" type="slidenum">
              <a:rPr lang="ja-JP" altLang="en-US"/>
              <a:pPr>
                <a:defRPr/>
              </a:pPr>
              <a:t>‹#›</a:t>
            </a:fld>
            <a:endParaRPr lang="ja-JP" altLang="en-US"/>
          </a:p>
        </p:txBody>
      </p:sp>
    </p:spTree>
    <p:extLst>
      <p:ext uri="{BB962C8B-B14F-4D97-AF65-F5344CB8AC3E}">
        <p14:creationId xmlns:p14="http://schemas.microsoft.com/office/powerpoint/2010/main" val="1690353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p:cNvPr>
          <p:cNvSpPr>
            <a:spLocks noGrp="1"/>
          </p:cNvSpPr>
          <p:nvPr>
            <p:ph type="dt" sz="half" idx="10"/>
          </p:nvPr>
        </p:nvSpPr>
        <p:spPr/>
        <p:txBody>
          <a:bodyPr/>
          <a:lstStyle>
            <a:lvl1pPr>
              <a:defRPr/>
            </a:lvl1pPr>
          </a:lstStyle>
          <a:p>
            <a:pPr>
              <a:defRPr/>
            </a:pPr>
            <a:fld id="{8C2574DC-3DB1-4C70-AF9F-66517D9A7D15}" type="datetimeFigureOut">
              <a:rPr lang="ja-JP" altLang="en-US"/>
              <a:pPr>
                <a:defRPr/>
              </a:pPr>
              <a:t>2022/7/26</a:t>
            </a:fld>
            <a:endParaRPr lang="ja-JP" altLang="en-US"/>
          </a:p>
        </p:txBody>
      </p:sp>
      <p:sp>
        <p:nvSpPr>
          <p:cNvPr id="6" name="フッター プレースホルダ 4">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p:cNvPr>
          <p:cNvSpPr>
            <a:spLocks noGrp="1"/>
          </p:cNvSpPr>
          <p:nvPr>
            <p:ph type="sldNum" sz="quarter" idx="12"/>
          </p:nvPr>
        </p:nvSpPr>
        <p:spPr/>
        <p:txBody>
          <a:bodyPr/>
          <a:lstStyle>
            <a:lvl1pPr>
              <a:defRPr/>
            </a:lvl1pPr>
          </a:lstStyle>
          <a:p>
            <a:pPr>
              <a:defRPr/>
            </a:pPr>
            <a:fld id="{E2D4D076-3CF2-44E4-A05D-20288330AF6B}" type="slidenum">
              <a:rPr lang="ja-JP" altLang="en-US"/>
              <a:pPr>
                <a:defRPr/>
              </a:pPr>
              <a:t>‹#›</a:t>
            </a:fld>
            <a:endParaRPr lang="ja-JP" altLang="en-US"/>
          </a:p>
        </p:txBody>
      </p:sp>
    </p:spTree>
    <p:extLst>
      <p:ext uri="{BB962C8B-B14F-4D97-AF65-F5344CB8AC3E}">
        <p14:creationId xmlns:p14="http://schemas.microsoft.com/office/powerpoint/2010/main" val="4111946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FEDFB94A-60A4-42C2-958C-FC5DD7F5D58E}" type="datetimeFigureOut">
              <a:rPr lang="ja-JP" altLang="en-US"/>
              <a:pPr>
                <a:defRPr/>
              </a:pPr>
              <a:t>2022/7/26</a:t>
            </a:fld>
            <a:endParaRPr lang="ja-JP" altLang="en-US"/>
          </a:p>
        </p:txBody>
      </p:sp>
      <p:sp>
        <p:nvSpPr>
          <p:cNvPr id="5" name="フッター プレースホルダ 4">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A587C48-6F8C-4C64-9D42-B6F40F46DF2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a:xfrm>
            <a:off x="500063" y="428625"/>
            <a:ext cx="8401050" cy="1143000"/>
          </a:xfrm>
        </p:spPr>
        <p:txBody>
          <a:bodyPr/>
          <a:lstStyle/>
          <a:p>
            <a:pPr eaLnBrk="1" hangingPunct="1"/>
            <a:r>
              <a:rPr lang="ja-JP" altLang="en-US" sz="1800" smtClean="0"/>
              <a:t>学会（総会・地方会）における発表時の利益相反状態の開示について</a:t>
            </a:r>
            <a:r>
              <a:rPr lang="en-US" altLang="ja-JP" sz="1800" smtClean="0"/>
              <a:t/>
            </a:r>
            <a:br>
              <a:rPr lang="en-US" altLang="ja-JP" sz="1800" smtClean="0"/>
            </a:br>
            <a:r>
              <a:rPr lang="ja-JP" altLang="en-US" sz="1800" smtClean="0"/>
              <a:t>要項１</a:t>
            </a:r>
          </a:p>
        </p:txBody>
      </p:sp>
      <p:sp>
        <p:nvSpPr>
          <p:cNvPr id="4100" name="テキスト ボックス 4"/>
          <p:cNvSpPr txBox="1">
            <a:spLocks noChangeArrowheads="1"/>
          </p:cNvSpPr>
          <p:nvPr/>
        </p:nvSpPr>
        <p:spPr bwMode="auto">
          <a:xfrm>
            <a:off x="0" y="1428750"/>
            <a:ext cx="9119804"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dirty="0"/>
              <a:t>●口演（シンポジウム、パネルディスカション、一般演題など）スライドを用いて発表する場合</a:t>
            </a:r>
            <a:endParaRPr lang="en-US" altLang="ja-JP" sz="1800" dirty="0"/>
          </a:p>
          <a:p>
            <a:pPr eaLnBrk="1" hangingPunct="1">
              <a:spcBef>
                <a:spcPct val="0"/>
              </a:spcBef>
              <a:buFontTx/>
              <a:buNone/>
            </a:pPr>
            <a:endParaRPr lang="en-US" altLang="ja-JP" sz="1800" dirty="0"/>
          </a:p>
          <a:p>
            <a:pPr eaLnBrk="1" hangingPunct="1">
              <a:spcBef>
                <a:spcPct val="0"/>
              </a:spcBef>
              <a:buFontTx/>
              <a:buNone/>
            </a:pPr>
            <a:r>
              <a:rPr lang="en-US" altLang="ja-JP" sz="1800" dirty="0"/>
              <a:t>1)</a:t>
            </a:r>
            <a:r>
              <a:rPr lang="ja-JP" altLang="en-US" sz="1800" dirty="0"/>
              <a:t>開示方法は、発表時のスライドに開示例①の</a:t>
            </a:r>
            <a:r>
              <a:rPr lang="en-US" altLang="ja-JP" sz="1800" dirty="0"/>
              <a:t>FORMAT</a:t>
            </a:r>
            <a:r>
              <a:rPr lang="ja-JP" altLang="en-US" sz="1800" dirty="0"/>
              <a:t>（</a:t>
            </a:r>
            <a:r>
              <a:rPr lang="ja-JP" altLang="en-US" sz="1800" dirty="0" smtClean="0"/>
              <a:t>３ー１ページ</a:t>
            </a:r>
            <a:r>
              <a:rPr lang="ja-JP" altLang="en-US" sz="1800" dirty="0"/>
              <a:t>）で開示してください。</a:t>
            </a:r>
            <a:endParaRPr lang="en-US" altLang="ja-JP" sz="1800" dirty="0"/>
          </a:p>
          <a:p>
            <a:pPr eaLnBrk="1" hangingPunct="1">
              <a:spcBef>
                <a:spcPct val="0"/>
              </a:spcBef>
              <a:buFontTx/>
              <a:buNone/>
            </a:pPr>
            <a:endParaRPr lang="en-US" altLang="ja-JP" sz="1800" dirty="0"/>
          </a:p>
          <a:p>
            <a:pPr eaLnBrk="1" hangingPunct="1">
              <a:spcBef>
                <a:spcPct val="0"/>
              </a:spcBef>
              <a:buFontTx/>
              <a:buNone/>
            </a:pPr>
            <a:r>
              <a:rPr lang="en-US" altLang="ja-JP" sz="1800" dirty="0"/>
              <a:t>2)</a:t>
            </a:r>
            <a:r>
              <a:rPr lang="ja-JP" altLang="en-US" sz="1800" dirty="0"/>
              <a:t>表記は発表が日本語であれば、日本語版　様式１（</a:t>
            </a:r>
            <a:r>
              <a:rPr lang="ja-JP" altLang="en-US" sz="1800" dirty="0" smtClean="0"/>
              <a:t>３ー１ページ</a:t>
            </a:r>
            <a:r>
              <a:rPr lang="ja-JP" altLang="en-US" sz="1800" dirty="0"/>
              <a:t>）、</a:t>
            </a:r>
            <a:endParaRPr lang="en-US" altLang="ja-JP" sz="1800" dirty="0"/>
          </a:p>
          <a:p>
            <a:pPr eaLnBrk="1" hangingPunct="1">
              <a:spcBef>
                <a:spcPct val="0"/>
              </a:spcBef>
              <a:buFontTx/>
              <a:buNone/>
            </a:pPr>
            <a:r>
              <a:rPr lang="ja-JP" altLang="en-US" sz="1800" dirty="0"/>
              <a:t>また英語であれば、日本乳癌学会ＨＰの英語版ＦＯＲ</a:t>
            </a:r>
            <a:r>
              <a:rPr lang="en-US" altLang="ja-JP" sz="1800" dirty="0"/>
              <a:t>M1</a:t>
            </a:r>
            <a:r>
              <a:rPr lang="ja-JP" altLang="en-US" sz="1800" dirty="0"/>
              <a:t>に準拠して作成してください。</a:t>
            </a:r>
            <a:endParaRPr lang="en-US" altLang="ja-JP" sz="1800" dirty="0"/>
          </a:p>
          <a:p>
            <a:pPr eaLnBrk="1" hangingPunct="1">
              <a:spcBef>
                <a:spcPct val="0"/>
              </a:spcBef>
              <a:buFontTx/>
              <a:buNone/>
            </a:pPr>
            <a:endParaRPr lang="en-US" altLang="ja-JP" sz="1800" dirty="0"/>
          </a:p>
          <a:p>
            <a:pPr eaLnBrk="1" hangingPunct="1">
              <a:spcBef>
                <a:spcPct val="0"/>
              </a:spcBef>
              <a:buFontTx/>
              <a:buNone/>
            </a:pPr>
            <a:r>
              <a:rPr lang="en-US" altLang="ja-JP" sz="1800" dirty="0"/>
              <a:t>3)</a:t>
            </a:r>
            <a:r>
              <a:rPr lang="ja-JP" altLang="en-US" sz="1800" dirty="0"/>
              <a:t>金額については発表時に様式１の金額の項目（２ページ）を参照し、該当する項目</a:t>
            </a:r>
            <a:r>
              <a:rPr lang="ja-JP" altLang="en-US" sz="1800" dirty="0" smtClean="0"/>
              <a:t>があれば</a:t>
            </a:r>
            <a:endParaRPr lang="en-US" altLang="ja-JP" sz="1800" dirty="0"/>
          </a:p>
          <a:p>
            <a:pPr eaLnBrk="1" hangingPunct="1">
              <a:spcBef>
                <a:spcPct val="0"/>
              </a:spcBef>
              <a:buFontTx/>
              <a:buNone/>
            </a:pPr>
            <a:r>
              <a:rPr lang="ja-JP" altLang="en-US" sz="1800" dirty="0"/>
              <a:t>該当の列の　</a:t>
            </a:r>
            <a:r>
              <a:rPr lang="en-US" altLang="ja-JP" sz="1800" dirty="0"/>
              <a:t>【</a:t>
            </a:r>
            <a:r>
              <a:rPr lang="ja-JP" altLang="en-US" sz="1800" dirty="0"/>
              <a:t>あり</a:t>
            </a:r>
            <a:r>
              <a:rPr lang="en-US" altLang="ja-JP" sz="1800" dirty="0"/>
              <a:t>】</a:t>
            </a:r>
            <a:r>
              <a:rPr lang="ja-JP" altLang="en-US" sz="1800" dirty="0"/>
              <a:t>を残し、</a:t>
            </a:r>
            <a:r>
              <a:rPr lang="en-US" altLang="ja-JP" sz="1800" dirty="0"/>
              <a:t>【</a:t>
            </a:r>
            <a:r>
              <a:rPr lang="ja-JP" altLang="en-US" sz="1800" dirty="0"/>
              <a:t>なし</a:t>
            </a:r>
            <a:r>
              <a:rPr lang="en-US" altLang="ja-JP" sz="1800" dirty="0"/>
              <a:t>】</a:t>
            </a:r>
            <a:r>
              <a:rPr lang="ja-JP" altLang="en-US" sz="1800" dirty="0" err="1"/>
              <a:t>を削</a:t>
            </a:r>
            <a:r>
              <a:rPr lang="ja-JP" altLang="en-US" sz="1800" dirty="0"/>
              <a:t>除してください</a:t>
            </a:r>
            <a:r>
              <a:rPr lang="ja-JP" altLang="en-US" sz="1800" dirty="0" smtClean="0"/>
              <a:t>。また、該当</a:t>
            </a:r>
            <a:r>
              <a:rPr lang="ja-JP" altLang="en-US" sz="1800" dirty="0"/>
              <a:t>がなければ</a:t>
            </a:r>
            <a:r>
              <a:rPr lang="en-US" altLang="ja-JP" sz="1800" dirty="0"/>
              <a:t>【</a:t>
            </a:r>
            <a:r>
              <a:rPr lang="ja-JP" altLang="en-US" sz="1800" dirty="0"/>
              <a:t>なし</a:t>
            </a:r>
            <a:r>
              <a:rPr lang="en-US" altLang="ja-JP" sz="1800" dirty="0"/>
              <a:t>】</a:t>
            </a:r>
            <a:r>
              <a:rPr lang="ja-JP" altLang="en-US" sz="1800" dirty="0" smtClean="0"/>
              <a:t>を残して</a:t>
            </a:r>
            <a:endParaRPr lang="en-US" altLang="ja-JP" sz="1800" dirty="0" smtClean="0"/>
          </a:p>
          <a:p>
            <a:pPr eaLnBrk="1" hangingPunct="1">
              <a:spcBef>
                <a:spcPct val="0"/>
              </a:spcBef>
              <a:buFontTx/>
              <a:buNone/>
            </a:pPr>
            <a:r>
              <a:rPr lang="ja-JP" altLang="en-US" sz="1800" dirty="0" smtClean="0"/>
              <a:t>ください。</a:t>
            </a:r>
            <a:endParaRPr lang="en-US" altLang="ja-JP" sz="1800" dirty="0" smtClean="0"/>
          </a:p>
          <a:p>
            <a:pPr eaLnBrk="1" hangingPunct="1">
              <a:spcBef>
                <a:spcPct val="0"/>
              </a:spcBef>
              <a:buFontTx/>
              <a:buNone/>
            </a:pPr>
            <a:endParaRPr lang="en-US" altLang="ja-JP" sz="1800" dirty="0"/>
          </a:p>
          <a:p>
            <a:pPr eaLnBrk="1" hangingPunct="1">
              <a:spcBef>
                <a:spcPct val="0"/>
              </a:spcBef>
              <a:buFontTx/>
              <a:buNone/>
            </a:pPr>
            <a:r>
              <a:rPr lang="en-US" altLang="ja-JP" sz="1800" dirty="0" smtClean="0"/>
              <a:t>4)</a:t>
            </a:r>
            <a:r>
              <a:rPr lang="ja-JP" altLang="en-US" sz="1800" dirty="0"/>
              <a:t>すべての項目に該当なし</a:t>
            </a:r>
            <a:r>
              <a:rPr lang="ja-JP" altLang="en-US" sz="1800" dirty="0" smtClean="0"/>
              <a:t>の場合</a:t>
            </a:r>
            <a:r>
              <a:rPr lang="ja-JP" altLang="en-US" sz="1800" dirty="0" smtClean="0"/>
              <a:t>は、</a:t>
            </a:r>
            <a:r>
              <a:rPr lang="ja-JP" altLang="en-US" sz="1800" dirty="0" smtClean="0"/>
              <a:t>４</a:t>
            </a:r>
            <a:r>
              <a:rPr lang="ja-JP" altLang="en-US" sz="1800" dirty="0" smtClean="0"/>
              <a:t>ページをご参照ください。</a:t>
            </a:r>
            <a:endParaRPr lang="ja-JP" altLang="en-US" sz="1800" dirty="0"/>
          </a:p>
        </p:txBody>
      </p:sp>
      <p:sp>
        <p:nvSpPr>
          <p:cNvPr id="4101" name="テキスト ボックス 5"/>
          <p:cNvSpPr txBox="1">
            <a:spLocks noChangeArrowheads="1"/>
          </p:cNvSpPr>
          <p:nvPr/>
        </p:nvSpPr>
        <p:spPr bwMode="auto">
          <a:xfrm>
            <a:off x="6843713" y="6416675"/>
            <a:ext cx="1300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a:t>06/06/2018</a:t>
            </a:r>
            <a:endParaRPr lang="ja-JP" altLang="en-US" sz="1800"/>
          </a:p>
        </p:txBody>
      </p:sp>
      <p:sp>
        <p:nvSpPr>
          <p:cNvPr id="4102" name="テキスト ボックス 6"/>
          <p:cNvSpPr txBox="1">
            <a:spLocks noChangeArrowheads="1"/>
          </p:cNvSpPr>
          <p:nvPr/>
        </p:nvSpPr>
        <p:spPr bwMode="auto">
          <a:xfrm>
            <a:off x="214313" y="214313"/>
            <a:ext cx="947737" cy="3698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a:t>1</a:t>
            </a:r>
            <a:r>
              <a:rPr lang="ja-JP" altLang="en-US" sz="1800"/>
              <a:t>ページ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214313" y="404813"/>
            <a:ext cx="8686800" cy="881062"/>
          </a:xfrm>
        </p:spPr>
        <p:txBody>
          <a:bodyPr/>
          <a:lstStyle/>
          <a:p>
            <a:pPr eaLnBrk="1" hangingPunct="1"/>
            <a:r>
              <a:rPr lang="ja-JP" altLang="en-US" sz="2000" smtClean="0"/>
              <a:t>学会（総会・地方会）における発表時の利益相反状態の開示について</a:t>
            </a:r>
            <a:r>
              <a:rPr lang="en-US" altLang="ja-JP" sz="2000" smtClean="0"/>
              <a:t/>
            </a:r>
            <a:br>
              <a:rPr lang="en-US" altLang="ja-JP" sz="2000" smtClean="0"/>
            </a:br>
            <a:r>
              <a:rPr lang="ja-JP" altLang="en-US" sz="2000" smtClean="0"/>
              <a:t>要項２　　様式１から</a:t>
            </a:r>
          </a:p>
        </p:txBody>
      </p:sp>
      <p:sp>
        <p:nvSpPr>
          <p:cNvPr id="5123" name="テキスト ボックス 5"/>
          <p:cNvSpPr txBox="1">
            <a:spLocks noChangeArrowheads="1"/>
          </p:cNvSpPr>
          <p:nvPr/>
        </p:nvSpPr>
        <p:spPr bwMode="auto">
          <a:xfrm>
            <a:off x="142875" y="130175"/>
            <a:ext cx="987425"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２ページ</a:t>
            </a:r>
          </a:p>
        </p:txBody>
      </p:sp>
      <p:graphicFrame>
        <p:nvGraphicFramePr>
          <p:cNvPr id="8" name="表 7">
            <a:extLst/>
          </p:cNvPr>
          <p:cNvGraphicFramePr>
            <a:graphicFrameLocks noGrp="1" noChangeAspect="1"/>
          </p:cNvGraphicFramePr>
          <p:nvPr/>
        </p:nvGraphicFramePr>
        <p:xfrm>
          <a:off x="468313" y="1196975"/>
          <a:ext cx="8161337" cy="5472109"/>
        </p:xfrm>
        <a:graphic>
          <a:graphicData uri="http://schemas.openxmlformats.org/drawingml/2006/table">
            <a:tbl>
              <a:tblPr/>
              <a:tblGrid>
                <a:gridCol w="3369201">
                  <a:extLst>
                    <a:ext uri="{9D8B030D-6E8A-4147-A177-3AD203B41FA5}">
                      <a16:colId xmlns:a16="http://schemas.microsoft.com/office/drawing/2014/main" val="20000"/>
                    </a:ext>
                  </a:extLst>
                </a:gridCol>
                <a:gridCol w="4792136">
                  <a:extLst>
                    <a:ext uri="{9D8B030D-6E8A-4147-A177-3AD203B41FA5}">
                      <a16:colId xmlns:a16="http://schemas.microsoft.com/office/drawing/2014/main" val="20001"/>
                    </a:ext>
                  </a:extLst>
                </a:gridCol>
              </a:tblGrid>
              <a:tr h="346336">
                <a:tc gridSpan="2">
                  <a:txBody>
                    <a:bodyPr/>
                    <a:lstStyle/>
                    <a:p>
                      <a:pPr algn="ctr">
                        <a:spcAft>
                          <a:spcPts val="0"/>
                        </a:spcAft>
                      </a:pPr>
                      <a:r>
                        <a:rPr lang="ja-JP" sz="2000" b="1" kern="0" dirty="0">
                          <a:latin typeface="Times"/>
                          <a:ea typeface="ＭＳ 明朝"/>
                          <a:cs typeface="Times New Roman"/>
                        </a:rPr>
                        <a:t>筆頭演者の利益相反自己申告書</a:t>
                      </a:r>
                      <a:endParaRPr lang="ja-JP" sz="2000" kern="100" dirty="0">
                        <a:latin typeface="Times"/>
                        <a:ea typeface="平成明朝"/>
                        <a:cs typeface="Times New Roman"/>
                      </a:endParaRPr>
                    </a:p>
                  </a:txBody>
                  <a:tcPr marL="46083" marR="46083" marT="0" marB="0" anchor="b">
                    <a:lnL>
                      <a:noFill/>
                    </a:lnL>
                    <a:lnR>
                      <a:noFill/>
                    </a:lnR>
                    <a:lnT>
                      <a:noFill/>
                    </a:lnT>
                    <a:lnB>
                      <a:noFill/>
                    </a:lnB>
                  </a:tcPr>
                </a:tc>
                <a:tc hMerge="1">
                  <a:txBody>
                    <a:bodyPr/>
                    <a:lstStyle/>
                    <a:p>
                      <a:endParaRPr kumimoji="1" lang="ja-JP" altLang="en-US"/>
                    </a:p>
                  </a:txBody>
                  <a:tcPr/>
                </a:tc>
                <a:extLst>
                  <a:ext uri="{0D108BD9-81ED-4DB2-BD59-A6C34878D82A}">
                    <a16:rowId xmlns:a16="http://schemas.microsoft.com/office/drawing/2014/main" val="10000"/>
                  </a:ext>
                </a:extLst>
              </a:tr>
              <a:tr h="346336">
                <a:tc>
                  <a:txBody>
                    <a:bodyPr/>
                    <a:lstStyle/>
                    <a:p>
                      <a:pPr algn="l">
                        <a:spcAft>
                          <a:spcPts val="0"/>
                        </a:spcAft>
                      </a:pPr>
                      <a:endParaRPr lang="ja-JP" sz="2000" kern="0" dirty="0">
                        <a:latin typeface="Times"/>
                        <a:ea typeface="ＭＳ 明朝"/>
                        <a:cs typeface="Times New Roman"/>
                      </a:endParaRPr>
                    </a:p>
                  </a:txBody>
                  <a:tcPr marL="46083" marR="4608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2000" kern="0">
                        <a:latin typeface="Times"/>
                        <a:ea typeface="ＭＳ 明朝"/>
                        <a:cs typeface="Times New Roman"/>
                      </a:endParaRPr>
                    </a:p>
                  </a:txBody>
                  <a:tcPr marL="46083" marR="4608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6336">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dirty="0">
                          <a:latin typeface="Times"/>
                          <a:ea typeface="ＭＳ 明朝"/>
                          <a:cs typeface="Times New Roman"/>
                        </a:rPr>
                        <a:t>金額</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6336">
                <a:tc>
                  <a:txBody>
                    <a:bodyPr/>
                    <a:lstStyle/>
                    <a:p>
                      <a:pPr algn="just">
                        <a:spcAft>
                          <a:spcPts val="0"/>
                        </a:spcAft>
                      </a:pPr>
                      <a:r>
                        <a:rPr lang="en-US" sz="2000" kern="0" dirty="0">
                          <a:latin typeface="ＭＳ 明朝"/>
                          <a:ea typeface="平成明朝"/>
                          <a:cs typeface="Times New Roman"/>
                        </a:rPr>
                        <a:t>(1) </a:t>
                      </a:r>
                      <a:r>
                        <a:rPr lang="ja-JP" sz="2000" kern="0" dirty="0">
                          <a:latin typeface="Times"/>
                          <a:ea typeface="ＭＳ 明朝"/>
                          <a:cs typeface="Times New Roman"/>
                        </a:rPr>
                        <a:t>役員・顧問職</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2000" kern="0" dirty="0">
                          <a:latin typeface="Times"/>
                          <a:ea typeface="ＭＳ 明朝"/>
                          <a:cs typeface="Times New Roman"/>
                        </a:rPr>
                        <a:t>100万円以上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6336">
                <a:tc>
                  <a:txBody>
                    <a:bodyPr/>
                    <a:lstStyle/>
                    <a:p>
                      <a:pPr algn="just">
                        <a:spcAft>
                          <a:spcPts val="0"/>
                        </a:spcAft>
                      </a:pPr>
                      <a:r>
                        <a:rPr lang="en-US" sz="2000" kern="0">
                          <a:latin typeface="ＭＳ 明朝"/>
                          <a:ea typeface="平成明朝"/>
                          <a:cs typeface="Times New Roman"/>
                        </a:rPr>
                        <a:t>(2) </a:t>
                      </a:r>
                      <a:r>
                        <a:rPr lang="ja-JP" sz="2000" kern="0">
                          <a:latin typeface="Times"/>
                          <a:ea typeface="ＭＳ 明朝"/>
                          <a:cs typeface="Times New Roman"/>
                        </a:rPr>
                        <a:t>株</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2000" kern="0" dirty="0">
                          <a:latin typeface="Times"/>
                          <a:ea typeface="ＭＳ 明朝"/>
                          <a:cs typeface="Times New Roman"/>
                        </a:rPr>
                        <a:t>利益100万円以上/全株式の5%以上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6336">
                <a:tc>
                  <a:txBody>
                    <a:bodyPr/>
                    <a:lstStyle/>
                    <a:p>
                      <a:pPr algn="just">
                        <a:spcAft>
                          <a:spcPts val="0"/>
                        </a:spcAft>
                      </a:pPr>
                      <a:r>
                        <a:rPr lang="en-US" sz="2000" kern="0" dirty="0">
                          <a:latin typeface="ＭＳ 明朝"/>
                          <a:ea typeface="平成明朝"/>
                          <a:cs typeface="Times New Roman"/>
                        </a:rPr>
                        <a:t>(3) </a:t>
                      </a:r>
                      <a:r>
                        <a:rPr lang="ja-JP" sz="2000" kern="0" dirty="0">
                          <a:latin typeface="Times"/>
                          <a:ea typeface="ＭＳ 明朝"/>
                          <a:cs typeface="Times New Roman"/>
                        </a:rPr>
                        <a:t>特許使用料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2000" kern="0" dirty="0">
                          <a:latin typeface="Times"/>
                          <a:ea typeface="ＭＳ 明朝"/>
                          <a:cs typeface="Times New Roman"/>
                        </a:rPr>
                        <a:t>100万円以上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6336">
                <a:tc>
                  <a:txBody>
                    <a:bodyPr/>
                    <a:lstStyle/>
                    <a:p>
                      <a:pPr algn="just">
                        <a:spcAft>
                          <a:spcPts val="0"/>
                        </a:spcAft>
                      </a:pPr>
                      <a:r>
                        <a:rPr lang="en-US" sz="2000" kern="0" dirty="0">
                          <a:latin typeface="ＭＳ 明朝"/>
                          <a:ea typeface="平成明朝"/>
                          <a:cs typeface="Times New Roman"/>
                        </a:rPr>
                        <a:t>(4) </a:t>
                      </a:r>
                      <a:r>
                        <a:rPr lang="ja-JP" sz="2000" kern="0" dirty="0">
                          <a:latin typeface="Times"/>
                          <a:ea typeface="ＭＳ 明朝"/>
                          <a:cs typeface="Times New Roman"/>
                        </a:rPr>
                        <a:t>講演料など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2000" kern="0" baseline="0" dirty="0">
                          <a:latin typeface="Times"/>
                          <a:ea typeface="ＭＳ 明朝"/>
                          <a:cs typeface="Times New Roman"/>
                        </a:rPr>
                        <a:t>  </a:t>
                      </a:r>
                      <a:r>
                        <a:rPr lang="en-US" altLang="ja-JP" sz="2000" kern="0" dirty="0">
                          <a:latin typeface="Times"/>
                          <a:ea typeface="ＭＳ 明朝"/>
                          <a:cs typeface="Times New Roman"/>
                        </a:rPr>
                        <a:t>50</a:t>
                      </a:r>
                      <a:r>
                        <a:rPr lang="ja-JP" sz="2000" kern="0" dirty="0">
                          <a:latin typeface="Times"/>
                          <a:ea typeface="ＭＳ 明朝"/>
                          <a:cs typeface="Times New Roman"/>
                        </a:rPr>
                        <a:t>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6336">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2000" kern="0" dirty="0">
                          <a:latin typeface="Times"/>
                          <a:ea typeface="ＭＳ 明朝"/>
                          <a:cs typeface="Times New Roman"/>
                        </a:rPr>
                        <a:t>  50</a:t>
                      </a:r>
                      <a:r>
                        <a:rPr lang="ja-JP" sz="2000" kern="0" dirty="0">
                          <a:latin typeface="Times"/>
                          <a:ea typeface="ＭＳ 明朝"/>
                          <a:cs typeface="Times New Roman"/>
                        </a:rPr>
                        <a:t>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46336">
                <a:tc>
                  <a:txBody>
                    <a:bodyPr/>
                    <a:lstStyle/>
                    <a:p>
                      <a:pPr algn="just">
                        <a:spcAft>
                          <a:spcPts val="0"/>
                        </a:spcAft>
                      </a:pPr>
                      <a:r>
                        <a:rPr lang="en-US" sz="2000" kern="0" dirty="0">
                          <a:latin typeface="ＭＳ 明朝"/>
                          <a:ea typeface="平成明朝"/>
                          <a:cs typeface="Times New Roman"/>
                        </a:rPr>
                        <a:t>(6) </a:t>
                      </a:r>
                      <a:r>
                        <a:rPr lang="ja-JP" sz="2000" kern="0" dirty="0">
                          <a:latin typeface="Times"/>
                          <a:ea typeface="ＭＳ 明朝"/>
                          <a:cs typeface="Times New Roman"/>
                        </a:rPr>
                        <a:t>研究費</a:t>
                      </a:r>
                      <a:r>
                        <a:rPr lang="en-US" altLang="ja-JP" sz="1400" kern="0" dirty="0">
                          <a:latin typeface="Times"/>
                          <a:ea typeface="ＭＳ 明朝"/>
                          <a:cs typeface="Times New Roman"/>
                        </a:rPr>
                        <a:t>※</a:t>
                      </a:r>
                      <a:endParaRPr lang="ja-JP" sz="14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2000" kern="0" dirty="0">
                          <a:latin typeface="Times"/>
                          <a:ea typeface="ＭＳ 明朝"/>
                          <a:cs typeface="Times New Roman"/>
                        </a:rPr>
                        <a:t>1</a:t>
                      </a:r>
                      <a:r>
                        <a:rPr lang="ja-JP" sz="2000" kern="0" dirty="0">
                          <a:latin typeface="Times"/>
                          <a:ea typeface="ＭＳ 明朝"/>
                          <a:cs typeface="Times New Roman"/>
                        </a:rPr>
                        <a:t>00万円以上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46336">
                <a:tc>
                  <a:txBody>
                    <a:bodyPr/>
                    <a:lstStyle/>
                    <a:p>
                      <a:pPr algn="just">
                        <a:spcAft>
                          <a:spcPts val="0"/>
                        </a:spcAft>
                      </a:pPr>
                      <a:r>
                        <a:rPr lang="en-US" sz="2000" kern="0" dirty="0">
                          <a:latin typeface="ＭＳ 明朝"/>
                          <a:ea typeface="平成明朝"/>
                          <a:cs typeface="Times New Roman"/>
                        </a:rPr>
                        <a:t>(7) </a:t>
                      </a:r>
                      <a:r>
                        <a:rPr lang="ja-JP" altLang="en-US" sz="2000" kern="0" dirty="0">
                          <a:latin typeface="Times"/>
                          <a:ea typeface="ＭＳ 明朝"/>
                          <a:cs typeface="Times New Roman"/>
                        </a:rPr>
                        <a:t>寄附金</a:t>
                      </a:r>
                      <a:r>
                        <a:rPr lang="en-US" altLang="ja-JP" sz="1400" kern="0" dirty="0">
                          <a:latin typeface="Times"/>
                          <a:ea typeface="ＭＳ 明朝"/>
                          <a:cs typeface="Times New Roman"/>
                        </a:rPr>
                        <a:t>※</a:t>
                      </a:r>
                      <a:endParaRPr lang="ja-JP" sz="14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2000" kern="0" dirty="0">
                          <a:latin typeface="Times"/>
                          <a:ea typeface="ＭＳ 明朝"/>
                          <a:cs typeface="Times New Roman"/>
                        </a:rPr>
                        <a:t>100</a:t>
                      </a:r>
                      <a:r>
                        <a:rPr lang="ja-JP" sz="2000" kern="0" dirty="0">
                          <a:latin typeface="Times"/>
                          <a:ea typeface="ＭＳ 明朝"/>
                          <a:cs typeface="Times New Roman"/>
                        </a:rPr>
                        <a:t>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(8) </a:t>
                      </a:r>
                      <a:r>
                        <a:rPr lang="ja-JP" altLang="en-US" sz="2000" kern="0" dirty="0">
                          <a:latin typeface="Times"/>
                          <a:ea typeface="ＭＳ 明朝"/>
                          <a:cs typeface="Times New Roman"/>
                        </a:rPr>
                        <a:t>訴訟等の顧問料など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(9) </a:t>
                      </a:r>
                      <a:r>
                        <a:rPr lang="ja-JP" altLang="en-US" sz="2000" kern="0" dirty="0">
                          <a:latin typeface="Times"/>
                          <a:ea typeface="ＭＳ 明朝"/>
                          <a:cs typeface="Times New Roman"/>
                        </a:rPr>
                        <a:t>研究員の受け入れ</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(10)</a:t>
                      </a:r>
                      <a:r>
                        <a:rPr lang="ja-JP" altLang="en-US" sz="2000" kern="0" dirty="0">
                          <a:latin typeface="Times"/>
                          <a:ea typeface="ＭＳ 明朝"/>
                          <a:cs typeface="Times New Roman"/>
                        </a:rPr>
                        <a:t>寄付講座</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(11)</a:t>
                      </a:r>
                      <a:r>
                        <a:rPr lang="ja-JP" altLang="en-US" sz="2000" kern="0" dirty="0">
                          <a:latin typeface="Times"/>
                          <a:ea typeface="ＭＳ 明朝"/>
                          <a:cs typeface="Times New Roman"/>
                        </a:rPr>
                        <a:t>その他報酬</a:t>
                      </a:r>
                      <a:endParaRPr lang="ja-JP" altLang="ja-JP" sz="2000" kern="100" dirty="0">
                        <a:latin typeface="Times"/>
                        <a:ea typeface="平成明朝"/>
                        <a:cs typeface="Times New Roman"/>
                      </a:endParaRPr>
                    </a:p>
                  </a:txBody>
                  <a:tcPr marL="46083" marR="46083"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2000" kern="0" dirty="0">
                          <a:latin typeface="Times"/>
                          <a:ea typeface="ＭＳ 明朝"/>
                          <a:cs typeface="Times New Roman"/>
                        </a:rPr>
                        <a:t>　</a:t>
                      </a:r>
                      <a:r>
                        <a:rPr lang="en-US" altLang="ja-JP" sz="2000" kern="0" dirty="0">
                          <a:latin typeface="Times"/>
                          <a:ea typeface="ＭＳ 明朝"/>
                          <a:cs typeface="Times New Roman"/>
                        </a:rPr>
                        <a:t>5</a:t>
                      </a:r>
                      <a:r>
                        <a:rPr lang="ja-JP" altLang="ja-JP" sz="2000" kern="0" dirty="0">
                          <a:latin typeface="Times"/>
                          <a:ea typeface="ＭＳ 明朝"/>
                          <a:cs typeface="Times New Roman"/>
                        </a:rPr>
                        <a:t>万円以上</a:t>
                      </a:r>
                      <a:endParaRPr lang="ja-JP" alt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623405">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400" kern="100" dirty="0">
                          <a:latin typeface="Times"/>
                          <a:ea typeface="平成明朝"/>
                          <a:cs typeface="Times New Roman"/>
                        </a:rPr>
                        <a:t>※</a:t>
                      </a:r>
                      <a:r>
                        <a:rPr lang="en-US" altLang="ja-JP" sz="1800" kern="100" dirty="0">
                          <a:latin typeface="Times"/>
                          <a:ea typeface="平成明朝"/>
                          <a:cs typeface="Times New Roman"/>
                        </a:rPr>
                        <a:t>1</a:t>
                      </a:r>
                      <a:r>
                        <a:rPr lang="ja-JP" altLang="en-US" sz="1800" kern="100" dirty="0" err="1">
                          <a:latin typeface="Times"/>
                          <a:ea typeface="平成明朝"/>
                          <a:cs typeface="Times New Roman"/>
                        </a:rPr>
                        <a:t>つの</a:t>
                      </a:r>
                      <a:r>
                        <a:rPr lang="ja-JP" altLang="en-US" sz="1800" kern="100" dirty="0">
                          <a:latin typeface="Times"/>
                          <a:ea typeface="平成明朝"/>
                          <a:cs typeface="Times New Roman"/>
                        </a:rPr>
                        <a:t>企業や営利団体から申告者が実質的に使途を決定し得る研究契約金で実際に割り当てられた額</a:t>
                      </a:r>
                      <a:endParaRPr lang="ja-JP" altLang="ja-JP" sz="1800" kern="100" dirty="0">
                        <a:latin typeface="Times"/>
                        <a:ea typeface="平成明朝"/>
                        <a:cs typeface="Times New Roman"/>
                      </a:endParaRPr>
                    </a:p>
                  </a:txBody>
                  <a:tcPr marL="46083" marR="4608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2000" kern="100" dirty="0">
                        <a:latin typeface="Times"/>
                        <a:ea typeface="平成明朝"/>
                        <a:cs typeface="Times New Roman"/>
                      </a:endParaRPr>
                    </a:p>
                  </a:txBody>
                  <a:tcPr marL="46087" marR="4608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6" descr="The Japanese Breast Cancer Socie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875" y="500063"/>
            <a:ext cx="8096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表 6">
            <a:extLst/>
          </p:cNvPr>
          <p:cNvGraphicFramePr>
            <a:graphicFrameLocks noGrp="1"/>
          </p:cNvGraphicFramePr>
          <p:nvPr/>
        </p:nvGraphicFramePr>
        <p:xfrm>
          <a:off x="142875" y="1631950"/>
          <a:ext cx="8858250" cy="5180014"/>
        </p:xfrm>
        <a:graphic>
          <a:graphicData uri="http://schemas.openxmlformats.org/drawingml/2006/table">
            <a:tbl>
              <a:tblPr/>
              <a:tblGrid>
                <a:gridCol w="2988965">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3493021">
                  <a:extLst>
                    <a:ext uri="{9D8B030D-6E8A-4147-A177-3AD203B41FA5}">
                      <a16:colId xmlns:a16="http://schemas.microsoft.com/office/drawing/2014/main" val="20002"/>
                    </a:ext>
                  </a:extLst>
                </a:gridCol>
              </a:tblGrid>
              <a:tr h="390554">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dirty="0">
                          <a:latin typeface="Times"/>
                          <a:ea typeface="ＭＳ 明朝"/>
                          <a:cs typeface="Times New Roman"/>
                        </a:rPr>
                        <a:t>該当の状況</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企業名等</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0554">
                <a:tc>
                  <a:txBody>
                    <a:bodyPr/>
                    <a:lstStyle/>
                    <a:p>
                      <a:pPr algn="just">
                        <a:spcAft>
                          <a:spcPts val="0"/>
                        </a:spcAft>
                      </a:pPr>
                      <a:r>
                        <a:rPr lang="en-US" sz="2000" kern="0" dirty="0">
                          <a:latin typeface="ＭＳ 明朝"/>
                          <a:ea typeface="平成明朝"/>
                          <a:cs typeface="Times New Roman"/>
                        </a:rPr>
                        <a:t>(1) </a:t>
                      </a:r>
                      <a:r>
                        <a:rPr lang="ja-JP" sz="2000" kern="0" dirty="0">
                          <a:latin typeface="Times"/>
                          <a:ea typeface="ＭＳ 明朝"/>
                          <a:cs typeface="Times New Roman"/>
                        </a:rPr>
                        <a:t>役員・顧問職</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　</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0554">
                <a:tc>
                  <a:txBody>
                    <a:bodyPr/>
                    <a:lstStyle/>
                    <a:p>
                      <a:pPr algn="just">
                        <a:spcAft>
                          <a:spcPts val="0"/>
                        </a:spcAft>
                      </a:pPr>
                      <a:r>
                        <a:rPr lang="en-US" sz="2000" kern="0">
                          <a:latin typeface="ＭＳ 明朝"/>
                          <a:ea typeface="平成明朝"/>
                          <a:cs typeface="Times New Roman"/>
                        </a:rPr>
                        <a:t>(2) </a:t>
                      </a:r>
                      <a:r>
                        <a:rPr lang="ja-JP" sz="2000" kern="0">
                          <a:latin typeface="Times"/>
                          <a:ea typeface="ＭＳ 明朝"/>
                          <a:cs typeface="Times New Roman"/>
                        </a:rPr>
                        <a:t>株</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90554">
                <a:tc>
                  <a:txBody>
                    <a:bodyPr/>
                    <a:lstStyle/>
                    <a:p>
                      <a:pPr algn="just">
                        <a:spcAft>
                          <a:spcPts val="0"/>
                        </a:spcAft>
                      </a:pPr>
                      <a:r>
                        <a:rPr lang="en-US" sz="2000" kern="0">
                          <a:latin typeface="ＭＳ 明朝"/>
                          <a:ea typeface="平成明朝"/>
                          <a:cs typeface="Times New Roman"/>
                        </a:rPr>
                        <a:t>(3) </a:t>
                      </a:r>
                      <a:r>
                        <a:rPr lang="ja-JP" sz="2000" kern="0">
                          <a:latin typeface="Times"/>
                          <a:ea typeface="ＭＳ 明朝"/>
                          <a:cs typeface="Times New Roman"/>
                        </a:rPr>
                        <a:t>特許使用料　</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0554">
                <a:tc>
                  <a:txBody>
                    <a:bodyPr/>
                    <a:lstStyle/>
                    <a:p>
                      <a:pPr algn="just">
                        <a:spcAft>
                          <a:spcPts val="0"/>
                        </a:spcAft>
                      </a:pPr>
                      <a:r>
                        <a:rPr lang="en-US" sz="2000" kern="0" dirty="0">
                          <a:latin typeface="ＭＳ 明朝"/>
                          <a:ea typeface="平成明朝"/>
                          <a:cs typeface="Times New Roman"/>
                        </a:rPr>
                        <a:t>(4) </a:t>
                      </a:r>
                      <a:r>
                        <a:rPr lang="ja-JP" sz="2000" kern="0" dirty="0">
                          <a:latin typeface="Times"/>
                          <a:ea typeface="ＭＳ 明朝"/>
                          <a:cs typeface="Times New Roman"/>
                        </a:rPr>
                        <a:t>講演料など</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あり　・　なし</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90554">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0554">
                <a:tc>
                  <a:txBody>
                    <a:bodyPr/>
                    <a:lstStyle/>
                    <a:p>
                      <a:pPr algn="just">
                        <a:spcAft>
                          <a:spcPts val="0"/>
                        </a:spcAft>
                      </a:pPr>
                      <a:r>
                        <a:rPr lang="en-US" sz="2000" kern="0">
                          <a:latin typeface="ＭＳ 明朝"/>
                          <a:ea typeface="平成明朝"/>
                          <a:cs typeface="Times New Roman"/>
                        </a:rPr>
                        <a:t>(6) </a:t>
                      </a:r>
                      <a:r>
                        <a:rPr lang="ja-JP" sz="2000" kern="0">
                          <a:latin typeface="Times"/>
                          <a:ea typeface="ＭＳ 明朝"/>
                          <a:cs typeface="Times New Roman"/>
                        </a:rPr>
                        <a:t>研究費</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90554">
                <a:tc>
                  <a:txBody>
                    <a:bodyPr/>
                    <a:lstStyle/>
                    <a:p>
                      <a:pPr algn="just">
                        <a:spcAft>
                          <a:spcPts val="0"/>
                        </a:spcAft>
                      </a:pPr>
                      <a:r>
                        <a:rPr lang="en-US" sz="2000" kern="0" dirty="0">
                          <a:latin typeface="ＭＳ 明朝"/>
                          <a:ea typeface="平成明朝"/>
                          <a:cs typeface="Times New Roman"/>
                        </a:rPr>
                        <a:t>(7) </a:t>
                      </a:r>
                      <a:r>
                        <a:rPr lang="ja-JP" altLang="en-US" sz="2000" kern="0" dirty="0">
                          <a:latin typeface="Times"/>
                          <a:ea typeface="ＭＳ 明朝"/>
                          <a:cs typeface="Times New Roman"/>
                        </a:rPr>
                        <a:t>寄附金</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9055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(8) </a:t>
                      </a:r>
                      <a:r>
                        <a:rPr lang="ja-JP" altLang="en-US" sz="2000" kern="0" dirty="0">
                          <a:latin typeface="Times"/>
                          <a:ea typeface="ＭＳ 明朝"/>
                          <a:cs typeface="Times New Roman"/>
                        </a:rPr>
                        <a:t>訴訟等の顧問料など</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9055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(9) </a:t>
                      </a:r>
                      <a:r>
                        <a:rPr lang="ja-JP" altLang="en-US" sz="2000" kern="0" dirty="0">
                          <a:latin typeface="Times"/>
                          <a:ea typeface="ＭＳ 明朝"/>
                          <a:cs typeface="Times New Roman"/>
                        </a:rPr>
                        <a:t>研究員の受け入れ</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88391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(10)</a:t>
                      </a:r>
                      <a:r>
                        <a:rPr lang="ja-JP" altLang="en-US" sz="2000" kern="0" dirty="0">
                          <a:latin typeface="Times"/>
                          <a:ea typeface="ＭＳ 明朝"/>
                          <a:cs typeface="Times New Roman"/>
                        </a:rPr>
                        <a:t>寄付講座</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en-US" altLang="ja-JP" sz="2000" kern="0" dirty="0">
                        <a:latin typeface="Times"/>
                        <a:ea typeface="ＭＳ 明朝"/>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kern="0" dirty="0">
                          <a:latin typeface="Times"/>
                          <a:ea typeface="ＭＳ 明朝"/>
                          <a:cs typeface="Times New Roman"/>
                        </a:rPr>
                        <a:t>職名：　　</a:t>
                      </a:r>
                      <a:endParaRPr lang="en-US" altLang="ja-JP" sz="1800" kern="0" dirty="0">
                        <a:latin typeface="Times"/>
                        <a:ea typeface="ＭＳ 明朝"/>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kern="0" dirty="0">
                          <a:latin typeface="Times"/>
                          <a:ea typeface="ＭＳ 明朝"/>
                          <a:cs typeface="Times New Roman"/>
                        </a:rPr>
                        <a:t>　　　</a:t>
                      </a:r>
                      <a:r>
                        <a:rPr lang="en-US" altLang="ja-JP" sz="1800" kern="0" dirty="0">
                          <a:latin typeface="Times"/>
                          <a:ea typeface="ＭＳ 明朝"/>
                          <a:cs typeface="Times New Roman"/>
                        </a:rPr>
                        <a:t>(</a:t>
                      </a:r>
                      <a:r>
                        <a:rPr lang="ja-JP" altLang="en-US" sz="1800" kern="0" dirty="0">
                          <a:latin typeface="Times"/>
                          <a:ea typeface="ＭＳ 明朝"/>
                          <a:cs typeface="Times New Roman"/>
                        </a:rPr>
                        <a:t>専任・兼任）</a:t>
                      </a:r>
                      <a:endParaRPr lang="ja-JP" altLang="ja-JP" sz="18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寄付講座名：</a:t>
                      </a:r>
                      <a:endParaRPr lang="ja-JP" sz="1800" kern="100" dirty="0">
                        <a:latin typeface="ＭＳ 明朝" panose="02020609040205080304" pitchFamily="17" charset="-128"/>
                        <a:ea typeface="ＭＳ 明朝" panose="02020609040205080304" pitchFamily="17" charset="-128"/>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9055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(11)</a:t>
                      </a:r>
                      <a:r>
                        <a:rPr lang="ja-JP" altLang="ja-JP" sz="2000" kern="0" dirty="0">
                          <a:latin typeface="Times"/>
                          <a:ea typeface="ＭＳ 明朝"/>
                          <a:cs typeface="Times New Roman"/>
                        </a:rPr>
                        <a:t>その他報酬</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6202" name="テキスト ボックス 9"/>
          <p:cNvSpPr txBox="1">
            <a:spLocks noChangeArrowheads="1"/>
          </p:cNvSpPr>
          <p:nvPr/>
        </p:nvSpPr>
        <p:spPr bwMode="auto">
          <a:xfrm>
            <a:off x="142875" y="130175"/>
            <a:ext cx="3109313" cy="369332"/>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smtClean="0"/>
              <a:t>3-1</a:t>
            </a:r>
            <a:r>
              <a:rPr lang="ja-JP" altLang="en-US" sz="1800" dirty="0" smtClean="0"/>
              <a:t>ページ</a:t>
            </a:r>
            <a:r>
              <a:rPr lang="ja-JP" altLang="en-US" sz="1800" dirty="0"/>
              <a:t>：開示用　</a:t>
            </a:r>
            <a:r>
              <a:rPr lang="en-US" altLang="ja-JP" sz="1800" dirty="0"/>
              <a:t>FORMAT </a:t>
            </a:r>
            <a:r>
              <a:rPr lang="ja-JP" altLang="en-US" sz="1800" dirty="0"/>
              <a:t>　</a:t>
            </a:r>
          </a:p>
        </p:txBody>
      </p:sp>
      <p:sp>
        <p:nvSpPr>
          <p:cNvPr id="6203" name="テキスト ボックス 6"/>
          <p:cNvSpPr txBox="1">
            <a:spLocks noChangeArrowheads="1"/>
          </p:cNvSpPr>
          <p:nvPr/>
        </p:nvSpPr>
        <p:spPr bwMode="auto">
          <a:xfrm>
            <a:off x="142875" y="1244600"/>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descr="The Japanese Breast Cancer Socie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8" y="738188"/>
            <a:ext cx="8096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テキスト ボックス 3"/>
          <p:cNvSpPr txBox="1">
            <a:spLocks noChangeArrowheads="1"/>
          </p:cNvSpPr>
          <p:nvPr/>
        </p:nvSpPr>
        <p:spPr bwMode="auto">
          <a:xfrm>
            <a:off x="285750" y="214313"/>
            <a:ext cx="4214615" cy="369332"/>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3-2</a:t>
            </a:r>
            <a:r>
              <a:rPr lang="ja-JP" altLang="en-US" sz="1800" dirty="0" smtClean="0"/>
              <a:t>ページ</a:t>
            </a:r>
            <a:r>
              <a:rPr lang="ja-JP" altLang="en-US" sz="1800" dirty="0"/>
              <a:t>：例題</a:t>
            </a:r>
            <a:r>
              <a:rPr lang="en-US" altLang="ja-JP" sz="1800" dirty="0"/>
              <a:t>(1</a:t>
            </a:r>
            <a:r>
              <a:rPr lang="ja-JP" altLang="en-US" sz="1800" dirty="0"/>
              <a:t>項目でも該当する場合）</a:t>
            </a:r>
          </a:p>
        </p:txBody>
      </p:sp>
      <p:sp>
        <p:nvSpPr>
          <p:cNvPr id="8196" name="テキスト ボックス 6"/>
          <p:cNvSpPr txBox="1">
            <a:spLocks noChangeArrowheads="1"/>
          </p:cNvSpPr>
          <p:nvPr/>
        </p:nvSpPr>
        <p:spPr bwMode="auto">
          <a:xfrm>
            <a:off x="357188" y="1571625"/>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graphicFrame>
        <p:nvGraphicFramePr>
          <p:cNvPr id="2" name="表 1">
            <a:extLst/>
          </p:cNvPr>
          <p:cNvGraphicFramePr>
            <a:graphicFrameLocks noGrp="1"/>
          </p:cNvGraphicFramePr>
          <p:nvPr/>
        </p:nvGraphicFramePr>
        <p:xfrm>
          <a:off x="457200" y="2005013"/>
          <a:ext cx="8362951" cy="4600573"/>
        </p:xfrm>
        <a:graphic>
          <a:graphicData uri="http://schemas.openxmlformats.org/drawingml/2006/table">
            <a:tbl>
              <a:tblPr/>
              <a:tblGrid>
                <a:gridCol w="2918619">
                  <a:extLst>
                    <a:ext uri="{9D8B030D-6E8A-4147-A177-3AD203B41FA5}">
                      <a16:colId xmlns:a16="http://schemas.microsoft.com/office/drawing/2014/main" val="20000"/>
                    </a:ext>
                  </a:extLst>
                </a:gridCol>
                <a:gridCol w="1746976">
                  <a:extLst>
                    <a:ext uri="{9D8B030D-6E8A-4147-A177-3AD203B41FA5}">
                      <a16:colId xmlns:a16="http://schemas.microsoft.com/office/drawing/2014/main" val="20001"/>
                    </a:ext>
                  </a:extLst>
                </a:gridCol>
                <a:gridCol w="3697356">
                  <a:extLst>
                    <a:ext uri="{9D8B030D-6E8A-4147-A177-3AD203B41FA5}">
                      <a16:colId xmlns:a16="http://schemas.microsoft.com/office/drawing/2014/main" val="20002"/>
                    </a:ext>
                  </a:extLst>
                </a:gridCol>
              </a:tblGrid>
              <a:tr h="304832">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dirty="0">
                          <a:latin typeface="Times"/>
                          <a:ea typeface="ＭＳ 明朝"/>
                          <a:cs typeface="Times New Roman"/>
                        </a:rPr>
                        <a:t>該当の状況</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企業名等</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4832">
                <a:tc>
                  <a:txBody>
                    <a:bodyPr/>
                    <a:lstStyle/>
                    <a:p>
                      <a:pPr algn="just">
                        <a:spcAft>
                          <a:spcPts val="0"/>
                        </a:spcAft>
                      </a:pPr>
                      <a:r>
                        <a:rPr lang="en-US" sz="2000" kern="0" dirty="0">
                          <a:latin typeface="ＭＳ 明朝"/>
                          <a:ea typeface="平成明朝"/>
                          <a:cs typeface="Times New Roman"/>
                        </a:rPr>
                        <a:t>(1) </a:t>
                      </a:r>
                      <a:r>
                        <a:rPr lang="ja-JP" sz="2000" kern="0" dirty="0">
                          <a:latin typeface="Times"/>
                          <a:ea typeface="ＭＳ 明朝"/>
                          <a:cs typeface="Times New Roman"/>
                        </a:rPr>
                        <a:t>役員・顧</a:t>
                      </a:r>
                      <a:r>
                        <a:rPr lang="ja-JP" altLang="en-US" sz="2000" kern="0" dirty="0">
                          <a:latin typeface="Times"/>
                          <a:ea typeface="ＭＳ 明朝"/>
                          <a:cs typeface="Times New Roman"/>
                        </a:rPr>
                        <a:t>問</a:t>
                      </a:r>
                      <a:r>
                        <a:rPr lang="ja-JP" sz="2000" kern="0" dirty="0">
                          <a:latin typeface="Times"/>
                          <a:ea typeface="ＭＳ 明朝"/>
                          <a:cs typeface="Times New Roman"/>
                        </a:rPr>
                        <a:t>職</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あり</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Ｘベンチャー企業</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8220">
                <a:tc>
                  <a:txBody>
                    <a:bodyPr/>
                    <a:lstStyle/>
                    <a:p>
                      <a:pPr algn="just">
                        <a:spcAft>
                          <a:spcPts val="0"/>
                        </a:spcAft>
                      </a:pPr>
                      <a:r>
                        <a:rPr lang="en-US" sz="2000" kern="0" dirty="0">
                          <a:latin typeface="ＭＳ 明朝"/>
                          <a:ea typeface="平成明朝"/>
                          <a:cs typeface="Times New Roman"/>
                        </a:rPr>
                        <a:t>(2) </a:t>
                      </a:r>
                      <a:r>
                        <a:rPr lang="ja-JP" sz="2000" kern="0" dirty="0">
                          <a:latin typeface="Times"/>
                          <a:ea typeface="ＭＳ 明朝"/>
                          <a:cs typeface="Times New Roman"/>
                        </a:rPr>
                        <a:t>株</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あり</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Ａ製薬、Ｙベンチャー企業</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8220">
                <a:tc>
                  <a:txBody>
                    <a:bodyPr/>
                    <a:lstStyle/>
                    <a:p>
                      <a:pPr algn="just">
                        <a:spcAft>
                          <a:spcPts val="0"/>
                        </a:spcAft>
                      </a:pPr>
                      <a:r>
                        <a:rPr lang="en-US" sz="2000" kern="0" dirty="0">
                          <a:latin typeface="ＭＳ 明朝"/>
                          <a:ea typeface="平成明朝"/>
                          <a:cs typeface="Times New Roman"/>
                        </a:rPr>
                        <a:t>(3) </a:t>
                      </a:r>
                      <a:r>
                        <a:rPr lang="ja-JP" sz="2000" kern="0" dirty="0">
                          <a:latin typeface="Times"/>
                          <a:ea typeface="ＭＳ 明朝"/>
                          <a:cs typeface="Times New Roman"/>
                        </a:rPr>
                        <a:t>特許使用料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なし</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8220">
                <a:tc>
                  <a:txBody>
                    <a:bodyPr/>
                    <a:lstStyle/>
                    <a:p>
                      <a:pPr algn="just">
                        <a:spcAft>
                          <a:spcPts val="0"/>
                        </a:spcAft>
                      </a:pPr>
                      <a:r>
                        <a:rPr lang="en-US" sz="2000" kern="0" dirty="0">
                          <a:latin typeface="ＭＳ 明朝"/>
                          <a:ea typeface="平成明朝"/>
                          <a:cs typeface="Times New Roman"/>
                        </a:rPr>
                        <a:t>(4) </a:t>
                      </a:r>
                      <a:r>
                        <a:rPr lang="ja-JP" sz="2000" kern="0" dirty="0">
                          <a:latin typeface="Times"/>
                          <a:ea typeface="ＭＳ 明朝"/>
                          <a:cs typeface="Times New Roman"/>
                        </a:rPr>
                        <a:t>講演料など</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Ａ製薬、Ｂ医療機器メーカー</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8220">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Ｃ製薬</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8220">
                <a:tc>
                  <a:txBody>
                    <a:bodyPr/>
                    <a:lstStyle/>
                    <a:p>
                      <a:pPr algn="just">
                        <a:spcAft>
                          <a:spcPts val="0"/>
                        </a:spcAft>
                      </a:pPr>
                      <a:r>
                        <a:rPr lang="en-US" sz="2000" kern="0" dirty="0">
                          <a:latin typeface="ＭＳ 明朝"/>
                          <a:ea typeface="平成明朝"/>
                          <a:cs typeface="Times New Roman"/>
                        </a:rPr>
                        <a:t>(6) </a:t>
                      </a:r>
                      <a:r>
                        <a:rPr lang="ja-JP" sz="2000" kern="0" dirty="0">
                          <a:latin typeface="Times"/>
                          <a:ea typeface="ＭＳ 明朝"/>
                          <a:cs typeface="Times New Roman"/>
                        </a:rPr>
                        <a:t>研究費</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Ｄ製薬、Ｅ医療機器メーカー</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7001">
                <a:tc>
                  <a:txBody>
                    <a:bodyPr/>
                    <a:lstStyle/>
                    <a:p>
                      <a:pPr algn="just">
                        <a:spcAft>
                          <a:spcPts val="0"/>
                        </a:spcAft>
                      </a:pPr>
                      <a:r>
                        <a:rPr lang="en-US" sz="2000" kern="0" dirty="0">
                          <a:latin typeface="ＭＳ 明朝"/>
                          <a:ea typeface="平成明朝"/>
                          <a:cs typeface="Times New Roman"/>
                        </a:rPr>
                        <a:t>(7) </a:t>
                      </a:r>
                      <a:r>
                        <a:rPr lang="ja-JP" altLang="en-US" sz="2000" kern="0" dirty="0">
                          <a:latin typeface="Times"/>
                          <a:ea typeface="ＭＳ 明朝"/>
                          <a:cs typeface="Times New Roman"/>
                        </a:rPr>
                        <a:t>寄附金</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なし</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1139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(8) </a:t>
                      </a:r>
                      <a:r>
                        <a:rPr lang="ja-JP" altLang="en-US" sz="2000" kern="0" dirty="0">
                          <a:latin typeface="Times"/>
                          <a:ea typeface="ＭＳ 明朝"/>
                          <a:cs typeface="Times New Roman"/>
                        </a:rPr>
                        <a:t>訴訟等の顧問料など</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Ｘベンチャー企業</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822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(9) </a:t>
                      </a:r>
                      <a:r>
                        <a:rPr lang="ja-JP" altLang="en-US" sz="2000" kern="0" dirty="0">
                          <a:latin typeface="Times"/>
                          <a:ea typeface="ＭＳ 明朝"/>
                          <a:cs typeface="Times New Roman"/>
                        </a:rPr>
                        <a:t>研究員の受け入れ</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Ｄ製薬、Ｇ企業</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85353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(10)</a:t>
                      </a:r>
                      <a:r>
                        <a:rPr lang="ja-JP" altLang="en-US" sz="2000" kern="0" dirty="0">
                          <a:latin typeface="ＭＳ 明朝" panose="02020609040205080304" pitchFamily="17" charset="-128"/>
                          <a:ea typeface="ＭＳ 明朝" panose="02020609040205080304" pitchFamily="17" charset="-128"/>
                          <a:cs typeface="Times New Roman"/>
                        </a:rPr>
                        <a:t>寄付講座</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職名：講師</a:t>
                      </a:r>
                      <a:endParaRPr lang="en-US" altLang="ja-JP" sz="1800" kern="100" dirty="0">
                        <a:latin typeface="ＭＳ 明朝" panose="02020609040205080304" pitchFamily="17" charset="-128"/>
                        <a:ea typeface="ＭＳ 明朝" panose="02020609040205080304" pitchFamily="17" charset="-128"/>
                        <a:cs typeface="Times New Roman"/>
                      </a:endParaRPr>
                    </a:p>
                    <a:p>
                      <a:pPr algn="ctr">
                        <a:spcAft>
                          <a:spcPts val="0"/>
                        </a:spcAft>
                      </a:pPr>
                      <a:r>
                        <a:rPr lang="ja-JP" altLang="en-US" sz="1800" kern="100">
                          <a:latin typeface="ＭＳ 明朝" panose="02020609040205080304" pitchFamily="17" charset="-128"/>
                          <a:ea typeface="ＭＳ 明朝" panose="02020609040205080304" pitchFamily="17" charset="-128"/>
                          <a:cs typeface="Times New Roman"/>
                        </a:rPr>
                        <a:t>　（</a:t>
                      </a:r>
                      <a:r>
                        <a:rPr lang="ja-JP" altLang="en-US" sz="1800" kern="100" dirty="0">
                          <a:latin typeface="ＭＳ 明朝" panose="02020609040205080304" pitchFamily="17" charset="-128"/>
                          <a:ea typeface="ＭＳ 明朝" panose="02020609040205080304" pitchFamily="17" charset="-128"/>
                          <a:cs typeface="Times New Roman"/>
                        </a:rPr>
                        <a:t>専任）</a:t>
                      </a:r>
                      <a:endParaRPr lang="ja-JP" sz="18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Ｈ製薬〇〇講座</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6096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(11)</a:t>
                      </a:r>
                      <a:r>
                        <a:rPr lang="ja-JP" altLang="ja-JP" sz="2000" kern="0" dirty="0">
                          <a:latin typeface="Times"/>
                          <a:ea typeface="ＭＳ 明朝"/>
                          <a:cs typeface="Times New Roman"/>
                        </a:rPr>
                        <a:t>その他報酬</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Ｉ化粧品会社、Ｊ生命保険会社、Ｋ出版社</a:t>
                      </a:r>
                      <a:r>
                        <a:rPr lang="ja-JP" alt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6" descr="The Japanese Breast Cancer Socie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8" y="738188"/>
            <a:ext cx="8096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テキスト ボックス 3"/>
          <p:cNvSpPr txBox="1">
            <a:spLocks noChangeArrowheads="1"/>
          </p:cNvSpPr>
          <p:nvPr/>
        </p:nvSpPr>
        <p:spPr bwMode="auto">
          <a:xfrm>
            <a:off x="285750" y="214313"/>
            <a:ext cx="4905510" cy="369332"/>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dirty="0" smtClean="0"/>
              <a:t>４ページ</a:t>
            </a:r>
            <a:r>
              <a:rPr lang="ja-JP" altLang="en-US" sz="1800" dirty="0"/>
              <a:t>：例題（すべての項目に該当なしの場合）</a:t>
            </a:r>
          </a:p>
        </p:txBody>
      </p:sp>
      <p:sp>
        <p:nvSpPr>
          <p:cNvPr id="9220" name="テキスト ボックス 4"/>
          <p:cNvSpPr txBox="1">
            <a:spLocks noChangeArrowheads="1"/>
          </p:cNvSpPr>
          <p:nvPr/>
        </p:nvSpPr>
        <p:spPr bwMode="auto">
          <a:xfrm>
            <a:off x="3071813" y="2928938"/>
            <a:ext cx="2601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latin typeface="Arial" panose="020B0604020202020204" pitchFamily="34" charset="0"/>
              </a:rPr>
              <a:t>すべての項目に該当なし</a:t>
            </a:r>
          </a:p>
        </p:txBody>
      </p:sp>
      <p:sp>
        <p:nvSpPr>
          <p:cNvPr id="9221" name="テキスト ボックス 6"/>
          <p:cNvSpPr txBox="1">
            <a:spLocks noChangeArrowheads="1"/>
          </p:cNvSpPr>
          <p:nvPr/>
        </p:nvSpPr>
        <p:spPr bwMode="auto">
          <a:xfrm>
            <a:off x="2571750" y="2286000"/>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471</Words>
  <Application>Microsoft Office PowerPoint</Application>
  <PresentationFormat>画面に合わせる (4:3)</PresentationFormat>
  <Paragraphs>122</Paragraphs>
  <Slides>5</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ＭＳ Ｐゴシック</vt:lpstr>
      <vt:lpstr>ＭＳ 明朝</vt:lpstr>
      <vt:lpstr>平成明朝</vt:lpstr>
      <vt:lpstr>游ゴシック</vt:lpstr>
      <vt:lpstr>Arial</vt:lpstr>
      <vt:lpstr>Calibri</vt:lpstr>
      <vt:lpstr>Times</vt:lpstr>
      <vt:lpstr>Times New Roman</vt:lpstr>
      <vt:lpstr>Office テーマ</vt:lpstr>
      <vt:lpstr>学会（総会・地方会）における発表時の利益相反状態の開示について 要項１</vt:lpstr>
      <vt:lpstr>学会（総会・地方会）における発表時の利益相反状態の開示について 要項２　　様式１から</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学会（総会・地方会）における発表時の利益相反状態の開示について</dc:title>
  <dc:creator>佐伯俊昭</dc:creator>
  <cp:lastModifiedBy>PC20</cp:lastModifiedBy>
  <cp:revision>20</cp:revision>
  <cp:lastPrinted>2018-06-07T06:30:39Z</cp:lastPrinted>
  <dcterms:created xsi:type="dcterms:W3CDTF">2009-08-26T23:44:44Z</dcterms:created>
  <dcterms:modified xsi:type="dcterms:W3CDTF">2022-07-26T09:37:32Z</dcterms:modified>
</cp:coreProperties>
</file>